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5" r:id="rId4"/>
    <p:sldId id="258" r:id="rId5"/>
    <p:sldId id="264" r:id="rId6"/>
    <p:sldId id="259" r:id="rId7"/>
    <p:sldId id="260" r:id="rId8"/>
    <p:sldId id="266" r:id="rId9"/>
    <p:sldId id="261" r:id="rId10"/>
    <p:sldId id="269" r:id="rId11"/>
  </p:sldIdLst>
  <p:sldSz cx="12192000" cy="6858000"/>
  <p:notesSz cx="6858000" cy="9144000"/>
  <p:embeddedFontLst>
    <p:embeddedFont>
      <p:font typeface="微软雅黑" pitchFamily="34" charset="-122"/>
      <p:regular r:id="rId12"/>
      <p:bold r:id="rId13"/>
    </p:embeddedFont>
    <p:embeddedFont>
      <p:font typeface="等线 Light" charset="-122"/>
      <p:regular r:id="rId14"/>
    </p:embeddedFont>
    <p:embeddedFont>
      <p:font typeface="等线" charset="-122"/>
      <p:regular r:id="rId15"/>
      <p:bold r:id="rId1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E0D4"/>
    <a:srgbClr val="FBAA67"/>
    <a:srgbClr val="FC838C"/>
    <a:srgbClr val="FEFA9A"/>
    <a:srgbClr val="FFFFFF"/>
    <a:srgbClr val="FFA9F8"/>
    <a:srgbClr val="AE6A6B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21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-834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427A-E204-440E-A98A-928861B43008}" type="datetimeFigureOut">
              <a:rPr lang="zh-CN" altLang="en-US" smtClean="0"/>
              <a:pPr/>
              <a:t>2017-07-31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62C2C-89F0-4E38-8D3C-2E8FC236C0D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83599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427A-E204-440E-A98A-928861B43008}" type="datetimeFigureOut">
              <a:rPr lang="zh-CN" altLang="en-US" smtClean="0"/>
              <a:pPr/>
              <a:t>2017-07-31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62C2C-89F0-4E38-8D3C-2E8FC236C0D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06312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427A-E204-440E-A98A-928861B43008}" type="datetimeFigureOut">
              <a:rPr lang="zh-CN" altLang="en-US" smtClean="0"/>
              <a:pPr/>
              <a:t>2017-07-31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62C2C-89F0-4E38-8D3C-2E8FC236C0D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71294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427A-E204-440E-A98A-928861B43008}" type="datetimeFigureOut">
              <a:rPr lang="zh-CN" altLang="en-US" smtClean="0"/>
              <a:pPr/>
              <a:t>2017-07-31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62C2C-89F0-4E38-8D3C-2E8FC236C0D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39227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427A-E204-440E-A98A-928861B43008}" type="datetimeFigureOut">
              <a:rPr lang="zh-CN" altLang="en-US" smtClean="0"/>
              <a:pPr/>
              <a:t>2017-07-31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62C2C-89F0-4E38-8D3C-2E8FC236C0D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8824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427A-E204-440E-A98A-928861B43008}" type="datetimeFigureOut">
              <a:rPr lang="zh-CN" altLang="en-US" smtClean="0"/>
              <a:pPr/>
              <a:t>2017-07-31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62C2C-89F0-4E38-8D3C-2E8FC236C0D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67134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427A-E204-440E-A98A-928861B43008}" type="datetimeFigureOut">
              <a:rPr lang="zh-CN" altLang="en-US" smtClean="0"/>
              <a:pPr/>
              <a:t>2017-07-31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62C2C-89F0-4E38-8D3C-2E8FC236C0D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59630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427A-E204-440E-A98A-928861B43008}" type="datetimeFigureOut">
              <a:rPr lang="zh-CN" altLang="en-US" smtClean="0"/>
              <a:pPr/>
              <a:t>2017-07-31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62C2C-89F0-4E38-8D3C-2E8FC236C0D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45655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427A-E204-440E-A98A-928861B43008}" type="datetimeFigureOut">
              <a:rPr lang="zh-CN" altLang="en-US" smtClean="0"/>
              <a:pPr/>
              <a:t>2017-07-31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62C2C-89F0-4E38-8D3C-2E8FC236C0D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359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427A-E204-440E-A98A-928861B43008}" type="datetimeFigureOut">
              <a:rPr lang="zh-CN" altLang="en-US" smtClean="0"/>
              <a:pPr/>
              <a:t>2017-07-31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62C2C-89F0-4E38-8D3C-2E8FC236C0D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78197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427A-E204-440E-A98A-928861B43008}" type="datetimeFigureOut">
              <a:rPr lang="zh-CN" altLang="en-US" smtClean="0"/>
              <a:pPr/>
              <a:t>2017-07-31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62C2C-89F0-4E38-8D3C-2E8FC236C0D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37477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A427A-E204-440E-A98A-928861B43008}" type="datetimeFigureOut">
              <a:rPr lang="zh-CN" altLang="en-US" smtClean="0"/>
              <a:pPr/>
              <a:t>2017-07-31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62C2C-89F0-4E38-8D3C-2E8FC236C0D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99621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microsoft.com/office/2007/relationships/media" Target="../media/media1.wm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991264" y="3556716"/>
            <a:ext cx="2236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blipFill>
                  <a:blip r:embed="rId4"/>
                  <a:stretch>
                    <a:fillRect/>
                  </a:stretch>
                </a:blip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主讲</a:t>
            </a:r>
            <a:r>
              <a:rPr lang="zh-CN" altLang="en-US" sz="2000" b="1" dirty="0" smtClean="0">
                <a:blipFill>
                  <a:blip r:embed="rId4"/>
                  <a:stretch>
                    <a:fillRect/>
                  </a:stretch>
                </a:blip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人：蔡文豪</a:t>
            </a:r>
            <a:endParaRPr lang="zh-CN" altLang="en-US" sz="2000" b="1" dirty="0">
              <a:blipFill>
                <a:blip r:embed="rId4"/>
                <a:stretch>
                  <a:fillRect/>
                </a:stretch>
              </a:blip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[kyo]Chaque seconde - Kyo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5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403412" y="336176"/>
            <a:ext cx="609600" cy="609600"/>
          </a:xfrm>
          <a:prstGeom prst="rect">
            <a:avLst/>
          </a:prstGeom>
        </p:spPr>
      </p:pic>
      <p:sp>
        <p:nvSpPr>
          <p:cNvPr id="9" name="文本框 5"/>
          <p:cNvSpPr txBox="1"/>
          <p:nvPr/>
        </p:nvSpPr>
        <p:spPr>
          <a:xfrm>
            <a:off x="3875966" y="2511190"/>
            <a:ext cx="5636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blipFill>
                  <a:blip r:embed="rId4"/>
                  <a:stretch>
                    <a:fillRect/>
                  </a:stretch>
                </a:blip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防</a:t>
            </a:r>
            <a:r>
              <a:rPr lang="zh-CN" altLang="en-US" sz="3600" b="1" dirty="0" smtClean="0">
                <a:blipFill>
                  <a:blip r:embed="rId4"/>
                  <a:stretch>
                    <a:fillRect/>
                  </a:stretch>
                </a:blip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止重复请求的几种策略</a:t>
            </a:r>
            <a:endParaRPr lang="zh-CN" altLang="en-US" sz="3600" b="1" dirty="0">
              <a:blipFill>
                <a:blip r:embed="rId4"/>
                <a:stretch>
                  <a:fillRect/>
                </a:stretch>
              </a:blip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6120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图片 3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03534" y="2500297"/>
            <a:ext cx="938865" cy="963251"/>
          </a:xfrm>
          <a:prstGeom prst="rect">
            <a:avLst/>
          </a:prstGeom>
        </p:spPr>
      </p:pic>
      <p:pic>
        <p:nvPicPr>
          <p:cNvPr id="323" name="图片 32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flipH="1">
            <a:off x="6677301" y="2500297"/>
            <a:ext cx="938865" cy="963251"/>
          </a:xfrm>
          <a:prstGeom prst="rect">
            <a:avLst/>
          </a:prstGeom>
        </p:spPr>
      </p:pic>
      <p:sp>
        <p:nvSpPr>
          <p:cNvPr id="334" name="文本框 333"/>
          <p:cNvSpPr txBox="1"/>
          <p:nvPr/>
        </p:nvSpPr>
        <p:spPr>
          <a:xfrm>
            <a:off x="5180292" y="2792957"/>
            <a:ext cx="1833318" cy="585787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sz="3200" b="1" dirty="0">
                <a:blipFill>
                  <a:blip r:embed="rId4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谢谢观看</a:t>
            </a:r>
          </a:p>
        </p:txBody>
      </p:sp>
      <p:sp>
        <p:nvSpPr>
          <p:cNvPr id="337" name="文本框 336"/>
          <p:cNvSpPr txBox="1"/>
          <p:nvPr/>
        </p:nvSpPr>
        <p:spPr>
          <a:xfrm>
            <a:off x="4772967" y="3463548"/>
            <a:ext cx="2476902" cy="338552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1600" b="1" dirty="0" smtClean="0">
                <a:blipFill>
                  <a:blip r:embed="rId4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主讲</a:t>
            </a:r>
            <a:r>
              <a:rPr lang="zh-CN" altLang="en-US" sz="1600" b="1" dirty="0" smtClean="0">
                <a:blipFill>
                  <a:blip r:embed="rId4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人：</a:t>
            </a:r>
            <a:r>
              <a:rPr lang="zh-CN" altLang="en-US" sz="1600" b="1" dirty="0" smtClean="0">
                <a:blipFill>
                  <a:blip r:embed="rId4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蔡文</a:t>
            </a:r>
            <a:r>
              <a:rPr lang="zh-CN" altLang="en-US" sz="1600" b="1" dirty="0" smtClean="0">
                <a:blipFill>
                  <a:blip r:embed="rId4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豪</a:t>
            </a:r>
            <a:endParaRPr lang="zh-CN" altLang="en-US" sz="1600" b="1" dirty="0">
              <a:blipFill>
                <a:blip r:embed="rId4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05696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图片 3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95942" y="787982"/>
            <a:ext cx="938865" cy="963251"/>
          </a:xfrm>
          <a:prstGeom prst="rect">
            <a:avLst/>
          </a:prstGeom>
        </p:spPr>
      </p:pic>
      <p:pic>
        <p:nvPicPr>
          <p:cNvPr id="323" name="图片 32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flipH="1">
            <a:off x="7657193" y="787982"/>
            <a:ext cx="938865" cy="963251"/>
          </a:xfrm>
          <a:prstGeom prst="rect">
            <a:avLst/>
          </a:prstGeom>
        </p:spPr>
      </p:pic>
      <p:pic>
        <p:nvPicPr>
          <p:cNvPr id="331" name="图片 330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13866" y="731710"/>
            <a:ext cx="2164268" cy="1261981"/>
          </a:xfrm>
          <a:prstGeom prst="rect">
            <a:avLst/>
          </a:prstGeom>
        </p:spPr>
      </p:pic>
      <p:sp>
        <p:nvSpPr>
          <p:cNvPr id="334" name="文本框 333"/>
          <p:cNvSpPr txBox="1"/>
          <p:nvPr/>
        </p:nvSpPr>
        <p:spPr>
          <a:xfrm>
            <a:off x="5180292" y="2792957"/>
            <a:ext cx="1833318" cy="585787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sz="3200" b="1" dirty="0" smtClean="0">
                <a:blipFill>
                  <a:blip r:embed="rId6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解</a:t>
            </a:r>
            <a:r>
              <a:rPr lang="zh-CN" altLang="en-US" sz="3200" b="1" dirty="0" smtClean="0">
                <a:blipFill>
                  <a:blip r:embed="rId6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决方向</a:t>
            </a:r>
            <a:endParaRPr lang="zh-HK" altLang="en-US" sz="3200" b="1" dirty="0">
              <a:blipFill>
                <a:blip r:embed="rId6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35" name="文本框 334"/>
          <p:cNvSpPr txBox="1"/>
          <p:nvPr/>
        </p:nvSpPr>
        <p:spPr>
          <a:xfrm>
            <a:off x="7911324" y="2793750"/>
            <a:ext cx="1831418" cy="584200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sz="3200" b="1" dirty="0" smtClean="0">
                <a:blipFill>
                  <a:blip r:embed="rId6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具</a:t>
            </a:r>
            <a:r>
              <a:rPr lang="zh-CN" altLang="en-US" sz="3200" b="1" dirty="0" smtClean="0">
                <a:blipFill>
                  <a:blip r:embed="rId6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体策略</a:t>
            </a:r>
            <a:endParaRPr lang="zh-HK" altLang="en-US" sz="3200" b="1" dirty="0">
              <a:blipFill>
                <a:blip r:embed="rId6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54" name="文本框 353"/>
          <p:cNvSpPr txBox="1"/>
          <p:nvPr/>
        </p:nvSpPr>
        <p:spPr>
          <a:xfrm>
            <a:off x="2940579" y="2793750"/>
            <a:ext cx="1821150" cy="584200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sz="3200" b="1" dirty="0" smtClean="0">
                <a:blipFill>
                  <a:blip r:embed="rId6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场景</a:t>
            </a:r>
            <a:endParaRPr lang="zh-HK" altLang="en-US" sz="3200" b="1" dirty="0">
              <a:blipFill>
                <a:blip r:embed="rId6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21255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文本框 353"/>
          <p:cNvSpPr txBox="1"/>
          <p:nvPr/>
        </p:nvSpPr>
        <p:spPr>
          <a:xfrm>
            <a:off x="229084" y="331211"/>
            <a:ext cx="1821150" cy="584773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      场景</a:t>
            </a:r>
            <a:endParaRPr lang="zh-HK" altLang="en-US" sz="3200" b="1" dirty="0">
              <a:blipFill>
                <a:blip r:embed="rId3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21512" y="915411"/>
            <a:ext cx="1800068" cy="93512"/>
            <a:chOff x="2804139" y="4450981"/>
            <a:chExt cx="7078926" cy="223552"/>
          </a:xfrm>
        </p:grpSpPr>
        <p:sp>
          <p:nvSpPr>
            <p:cNvPr id="19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2249058" flipV="1">
            <a:off x="2177155" y="408994"/>
            <a:ext cx="240208" cy="58749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026270" y="1625711"/>
            <a:ext cx="2161604" cy="635431"/>
            <a:chOff x="710627" y="2084628"/>
            <a:chExt cx="2161604" cy="635431"/>
          </a:xfrm>
        </p:grpSpPr>
        <p:sp>
          <p:nvSpPr>
            <p:cNvPr id="3" name="圆角矩形 2"/>
            <p:cNvSpPr/>
            <p:nvPr/>
          </p:nvSpPr>
          <p:spPr>
            <a:xfrm>
              <a:off x="710627" y="2084628"/>
              <a:ext cx="2161604" cy="635431"/>
            </a:xfrm>
            <a:custGeom>
              <a:avLst/>
              <a:gdLst>
                <a:gd name="connsiteX0" fmla="*/ 0 w 2148114"/>
                <a:gd name="connsiteY0" fmla="*/ 73751 h 616651"/>
                <a:gd name="connsiteX1" fmla="*/ 73751 w 2148114"/>
                <a:gd name="connsiteY1" fmla="*/ 0 h 616651"/>
                <a:gd name="connsiteX2" fmla="*/ 2074363 w 2148114"/>
                <a:gd name="connsiteY2" fmla="*/ 0 h 616651"/>
                <a:gd name="connsiteX3" fmla="*/ 2148114 w 2148114"/>
                <a:gd name="connsiteY3" fmla="*/ 73751 h 616651"/>
                <a:gd name="connsiteX4" fmla="*/ 2148114 w 2148114"/>
                <a:gd name="connsiteY4" fmla="*/ 542900 h 616651"/>
                <a:gd name="connsiteX5" fmla="*/ 2074363 w 2148114"/>
                <a:gd name="connsiteY5" fmla="*/ 616651 h 616651"/>
                <a:gd name="connsiteX6" fmla="*/ 73751 w 2148114"/>
                <a:gd name="connsiteY6" fmla="*/ 616651 h 616651"/>
                <a:gd name="connsiteX7" fmla="*/ 0 w 2148114"/>
                <a:gd name="connsiteY7" fmla="*/ 542900 h 616651"/>
                <a:gd name="connsiteX8" fmla="*/ 0 w 2148114"/>
                <a:gd name="connsiteY8" fmla="*/ 73751 h 616651"/>
                <a:gd name="connsiteX0" fmla="*/ 13 w 2148127"/>
                <a:gd name="connsiteY0" fmla="*/ 73751 h 616651"/>
                <a:gd name="connsiteX1" fmla="*/ 38839 w 2148127"/>
                <a:gd name="connsiteY1" fmla="*/ 0 h 616651"/>
                <a:gd name="connsiteX2" fmla="*/ 2074376 w 2148127"/>
                <a:gd name="connsiteY2" fmla="*/ 0 h 616651"/>
                <a:gd name="connsiteX3" fmla="*/ 2148127 w 2148127"/>
                <a:gd name="connsiteY3" fmla="*/ 73751 h 616651"/>
                <a:gd name="connsiteX4" fmla="*/ 2148127 w 2148127"/>
                <a:gd name="connsiteY4" fmla="*/ 542900 h 616651"/>
                <a:gd name="connsiteX5" fmla="*/ 2074376 w 2148127"/>
                <a:gd name="connsiteY5" fmla="*/ 616651 h 616651"/>
                <a:gd name="connsiteX6" fmla="*/ 73764 w 2148127"/>
                <a:gd name="connsiteY6" fmla="*/ 616651 h 616651"/>
                <a:gd name="connsiteX7" fmla="*/ 13 w 2148127"/>
                <a:gd name="connsiteY7" fmla="*/ 542900 h 616651"/>
                <a:gd name="connsiteX8" fmla="*/ 13 w 2148127"/>
                <a:gd name="connsiteY8" fmla="*/ 73751 h 616651"/>
                <a:gd name="connsiteX0" fmla="*/ 686 w 2148800"/>
                <a:gd name="connsiteY0" fmla="*/ 73751 h 619826"/>
                <a:gd name="connsiteX1" fmla="*/ 39512 w 2148800"/>
                <a:gd name="connsiteY1" fmla="*/ 0 h 619826"/>
                <a:gd name="connsiteX2" fmla="*/ 2075049 w 2148800"/>
                <a:gd name="connsiteY2" fmla="*/ 0 h 619826"/>
                <a:gd name="connsiteX3" fmla="*/ 2148800 w 2148800"/>
                <a:gd name="connsiteY3" fmla="*/ 73751 h 619826"/>
                <a:gd name="connsiteX4" fmla="*/ 2148800 w 2148800"/>
                <a:gd name="connsiteY4" fmla="*/ 542900 h 619826"/>
                <a:gd name="connsiteX5" fmla="*/ 2075049 w 2148800"/>
                <a:gd name="connsiteY5" fmla="*/ 616651 h 619826"/>
                <a:gd name="connsiteX6" fmla="*/ 33162 w 2148800"/>
                <a:gd name="connsiteY6" fmla="*/ 619826 h 619826"/>
                <a:gd name="connsiteX7" fmla="*/ 686 w 2148800"/>
                <a:gd name="connsiteY7" fmla="*/ 542900 h 619826"/>
                <a:gd name="connsiteX8" fmla="*/ 686 w 2148800"/>
                <a:gd name="connsiteY8" fmla="*/ 73751 h 619826"/>
                <a:gd name="connsiteX0" fmla="*/ 686 w 2149002"/>
                <a:gd name="connsiteY0" fmla="*/ 73751 h 619826"/>
                <a:gd name="connsiteX1" fmla="*/ 39512 w 2149002"/>
                <a:gd name="connsiteY1" fmla="*/ 0 h 619826"/>
                <a:gd name="connsiteX2" fmla="*/ 2113149 w 2149002"/>
                <a:gd name="connsiteY2" fmla="*/ 3175 h 619826"/>
                <a:gd name="connsiteX3" fmla="*/ 2148800 w 2149002"/>
                <a:gd name="connsiteY3" fmla="*/ 73751 h 619826"/>
                <a:gd name="connsiteX4" fmla="*/ 2148800 w 2149002"/>
                <a:gd name="connsiteY4" fmla="*/ 542900 h 619826"/>
                <a:gd name="connsiteX5" fmla="*/ 2075049 w 2149002"/>
                <a:gd name="connsiteY5" fmla="*/ 616651 h 619826"/>
                <a:gd name="connsiteX6" fmla="*/ 33162 w 2149002"/>
                <a:gd name="connsiteY6" fmla="*/ 619826 h 619826"/>
                <a:gd name="connsiteX7" fmla="*/ 686 w 2149002"/>
                <a:gd name="connsiteY7" fmla="*/ 542900 h 619826"/>
                <a:gd name="connsiteX8" fmla="*/ 686 w 2149002"/>
                <a:gd name="connsiteY8" fmla="*/ 73751 h 619826"/>
                <a:gd name="connsiteX0" fmla="*/ 686 w 2149486"/>
                <a:gd name="connsiteY0" fmla="*/ 73751 h 619826"/>
                <a:gd name="connsiteX1" fmla="*/ 39512 w 2149486"/>
                <a:gd name="connsiteY1" fmla="*/ 0 h 619826"/>
                <a:gd name="connsiteX2" fmla="*/ 2113149 w 2149486"/>
                <a:gd name="connsiteY2" fmla="*/ 3175 h 619826"/>
                <a:gd name="connsiteX3" fmla="*/ 2148800 w 2149486"/>
                <a:gd name="connsiteY3" fmla="*/ 73751 h 619826"/>
                <a:gd name="connsiteX4" fmla="*/ 2148800 w 2149486"/>
                <a:gd name="connsiteY4" fmla="*/ 542900 h 619826"/>
                <a:gd name="connsiteX5" fmla="*/ 2116324 w 2149486"/>
                <a:gd name="connsiteY5" fmla="*/ 616651 h 619826"/>
                <a:gd name="connsiteX6" fmla="*/ 33162 w 2149486"/>
                <a:gd name="connsiteY6" fmla="*/ 619826 h 619826"/>
                <a:gd name="connsiteX7" fmla="*/ 686 w 2149486"/>
                <a:gd name="connsiteY7" fmla="*/ 542900 h 619826"/>
                <a:gd name="connsiteX8" fmla="*/ 686 w 2149486"/>
                <a:gd name="connsiteY8" fmla="*/ 73751 h 619826"/>
                <a:gd name="connsiteX0" fmla="*/ 686 w 2149486"/>
                <a:gd name="connsiteY0" fmla="*/ 74412 h 620487"/>
                <a:gd name="connsiteX1" fmla="*/ 39512 w 2149486"/>
                <a:gd name="connsiteY1" fmla="*/ 661 h 620487"/>
                <a:gd name="connsiteX2" fmla="*/ 466051 w 2149486"/>
                <a:gd name="connsiteY2" fmla="*/ 0 h 620487"/>
                <a:gd name="connsiteX3" fmla="*/ 2113149 w 2149486"/>
                <a:gd name="connsiteY3" fmla="*/ 3836 h 620487"/>
                <a:gd name="connsiteX4" fmla="*/ 2148800 w 2149486"/>
                <a:gd name="connsiteY4" fmla="*/ 74412 h 620487"/>
                <a:gd name="connsiteX5" fmla="*/ 2148800 w 2149486"/>
                <a:gd name="connsiteY5" fmla="*/ 543561 h 620487"/>
                <a:gd name="connsiteX6" fmla="*/ 2116324 w 2149486"/>
                <a:gd name="connsiteY6" fmla="*/ 617312 h 620487"/>
                <a:gd name="connsiteX7" fmla="*/ 33162 w 2149486"/>
                <a:gd name="connsiteY7" fmla="*/ 620487 h 620487"/>
                <a:gd name="connsiteX8" fmla="*/ 686 w 2149486"/>
                <a:gd name="connsiteY8" fmla="*/ 543561 h 620487"/>
                <a:gd name="connsiteX9" fmla="*/ 686 w 2149486"/>
                <a:gd name="connsiteY9" fmla="*/ 74412 h 620487"/>
                <a:gd name="connsiteX0" fmla="*/ 686 w 2149486"/>
                <a:gd name="connsiteY0" fmla="*/ 91506 h 637581"/>
                <a:gd name="connsiteX1" fmla="*/ 39512 w 2149486"/>
                <a:gd name="connsiteY1" fmla="*/ 17755 h 637581"/>
                <a:gd name="connsiteX2" fmla="*/ 466051 w 2149486"/>
                <a:gd name="connsiteY2" fmla="*/ 17094 h 637581"/>
                <a:gd name="connsiteX3" fmla="*/ 2113149 w 2149486"/>
                <a:gd name="connsiteY3" fmla="*/ 20930 h 637581"/>
                <a:gd name="connsiteX4" fmla="*/ 2148800 w 2149486"/>
                <a:gd name="connsiteY4" fmla="*/ 91506 h 637581"/>
                <a:gd name="connsiteX5" fmla="*/ 2148800 w 2149486"/>
                <a:gd name="connsiteY5" fmla="*/ 560655 h 637581"/>
                <a:gd name="connsiteX6" fmla="*/ 2116324 w 2149486"/>
                <a:gd name="connsiteY6" fmla="*/ 634406 h 637581"/>
                <a:gd name="connsiteX7" fmla="*/ 33162 w 2149486"/>
                <a:gd name="connsiteY7" fmla="*/ 637581 h 637581"/>
                <a:gd name="connsiteX8" fmla="*/ 686 w 2149486"/>
                <a:gd name="connsiteY8" fmla="*/ 560655 h 637581"/>
                <a:gd name="connsiteX9" fmla="*/ 686 w 2149486"/>
                <a:gd name="connsiteY9" fmla="*/ 91506 h 637581"/>
                <a:gd name="connsiteX0" fmla="*/ 686 w 2149486"/>
                <a:gd name="connsiteY0" fmla="*/ 83065 h 629140"/>
                <a:gd name="connsiteX1" fmla="*/ 39512 w 2149486"/>
                <a:gd name="connsiteY1" fmla="*/ 9314 h 629140"/>
                <a:gd name="connsiteX2" fmla="*/ 466051 w 2149486"/>
                <a:gd name="connsiteY2" fmla="*/ 8653 h 629140"/>
                <a:gd name="connsiteX3" fmla="*/ 2113149 w 2149486"/>
                <a:gd name="connsiteY3" fmla="*/ 12489 h 629140"/>
                <a:gd name="connsiteX4" fmla="*/ 2148800 w 2149486"/>
                <a:gd name="connsiteY4" fmla="*/ 83065 h 629140"/>
                <a:gd name="connsiteX5" fmla="*/ 2148800 w 2149486"/>
                <a:gd name="connsiteY5" fmla="*/ 552214 h 629140"/>
                <a:gd name="connsiteX6" fmla="*/ 2116324 w 2149486"/>
                <a:gd name="connsiteY6" fmla="*/ 625965 h 629140"/>
                <a:gd name="connsiteX7" fmla="*/ 33162 w 2149486"/>
                <a:gd name="connsiteY7" fmla="*/ 629140 h 629140"/>
                <a:gd name="connsiteX8" fmla="*/ 686 w 2149486"/>
                <a:gd name="connsiteY8" fmla="*/ 552214 h 629140"/>
                <a:gd name="connsiteX9" fmla="*/ 686 w 2149486"/>
                <a:gd name="connsiteY9" fmla="*/ 83065 h 629140"/>
                <a:gd name="connsiteX0" fmla="*/ 686 w 2149486"/>
                <a:gd name="connsiteY0" fmla="*/ 77587 h 623662"/>
                <a:gd name="connsiteX1" fmla="*/ 39512 w 2149486"/>
                <a:gd name="connsiteY1" fmla="*/ 3836 h 623662"/>
                <a:gd name="connsiteX2" fmla="*/ 466051 w 2149486"/>
                <a:gd name="connsiteY2" fmla="*/ 3175 h 623662"/>
                <a:gd name="connsiteX3" fmla="*/ 1091526 w 2149486"/>
                <a:gd name="connsiteY3" fmla="*/ 0 h 623662"/>
                <a:gd name="connsiteX4" fmla="*/ 2113149 w 2149486"/>
                <a:gd name="connsiteY4" fmla="*/ 7011 h 623662"/>
                <a:gd name="connsiteX5" fmla="*/ 2148800 w 2149486"/>
                <a:gd name="connsiteY5" fmla="*/ 77587 h 623662"/>
                <a:gd name="connsiteX6" fmla="*/ 2148800 w 2149486"/>
                <a:gd name="connsiteY6" fmla="*/ 546736 h 623662"/>
                <a:gd name="connsiteX7" fmla="*/ 2116324 w 2149486"/>
                <a:gd name="connsiteY7" fmla="*/ 620487 h 623662"/>
                <a:gd name="connsiteX8" fmla="*/ 33162 w 2149486"/>
                <a:gd name="connsiteY8" fmla="*/ 623662 h 623662"/>
                <a:gd name="connsiteX9" fmla="*/ 686 w 2149486"/>
                <a:gd name="connsiteY9" fmla="*/ 546736 h 623662"/>
                <a:gd name="connsiteX10" fmla="*/ 686 w 2149486"/>
                <a:gd name="connsiteY10" fmla="*/ 77587 h 623662"/>
                <a:gd name="connsiteX0" fmla="*/ 686 w 2149486"/>
                <a:gd name="connsiteY0" fmla="*/ 86693 h 632768"/>
                <a:gd name="connsiteX1" fmla="*/ 39512 w 2149486"/>
                <a:gd name="connsiteY1" fmla="*/ 12942 h 632768"/>
                <a:gd name="connsiteX2" fmla="*/ 466051 w 2149486"/>
                <a:gd name="connsiteY2" fmla="*/ 12281 h 632768"/>
                <a:gd name="connsiteX3" fmla="*/ 1091526 w 2149486"/>
                <a:gd name="connsiteY3" fmla="*/ 9106 h 632768"/>
                <a:gd name="connsiteX4" fmla="*/ 2113149 w 2149486"/>
                <a:gd name="connsiteY4" fmla="*/ 16117 h 632768"/>
                <a:gd name="connsiteX5" fmla="*/ 2148800 w 2149486"/>
                <a:gd name="connsiteY5" fmla="*/ 86693 h 632768"/>
                <a:gd name="connsiteX6" fmla="*/ 2148800 w 2149486"/>
                <a:gd name="connsiteY6" fmla="*/ 555842 h 632768"/>
                <a:gd name="connsiteX7" fmla="*/ 2116324 w 2149486"/>
                <a:gd name="connsiteY7" fmla="*/ 629593 h 632768"/>
                <a:gd name="connsiteX8" fmla="*/ 33162 w 2149486"/>
                <a:gd name="connsiteY8" fmla="*/ 632768 h 632768"/>
                <a:gd name="connsiteX9" fmla="*/ 686 w 2149486"/>
                <a:gd name="connsiteY9" fmla="*/ 555842 h 632768"/>
                <a:gd name="connsiteX10" fmla="*/ 686 w 2149486"/>
                <a:gd name="connsiteY10" fmla="*/ 86693 h 632768"/>
                <a:gd name="connsiteX0" fmla="*/ 686 w 2149486"/>
                <a:gd name="connsiteY0" fmla="*/ 83937 h 630012"/>
                <a:gd name="connsiteX1" fmla="*/ 39512 w 2149486"/>
                <a:gd name="connsiteY1" fmla="*/ 10186 h 630012"/>
                <a:gd name="connsiteX2" fmla="*/ 466051 w 2149486"/>
                <a:gd name="connsiteY2" fmla="*/ 9525 h 630012"/>
                <a:gd name="connsiteX3" fmla="*/ 1091526 w 2149486"/>
                <a:gd name="connsiteY3" fmla="*/ 6350 h 630012"/>
                <a:gd name="connsiteX4" fmla="*/ 1615401 w 2149486"/>
                <a:gd name="connsiteY4" fmla="*/ 0 h 630012"/>
                <a:gd name="connsiteX5" fmla="*/ 2113149 w 2149486"/>
                <a:gd name="connsiteY5" fmla="*/ 13361 h 630012"/>
                <a:gd name="connsiteX6" fmla="*/ 2148800 w 2149486"/>
                <a:gd name="connsiteY6" fmla="*/ 83937 h 630012"/>
                <a:gd name="connsiteX7" fmla="*/ 2148800 w 2149486"/>
                <a:gd name="connsiteY7" fmla="*/ 553086 h 630012"/>
                <a:gd name="connsiteX8" fmla="*/ 2116324 w 2149486"/>
                <a:gd name="connsiteY8" fmla="*/ 626837 h 630012"/>
                <a:gd name="connsiteX9" fmla="*/ 33162 w 2149486"/>
                <a:gd name="connsiteY9" fmla="*/ 630012 h 630012"/>
                <a:gd name="connsiteX10" fmla="*/ 686 w 2149486"/>
                <a:gd name="connsiteY10" fmla="*/ 553086 h 630012"/>
                <a:gd name="connsiteX11" fmla="*/ 686 w 2149486"/>
                <a:gd name="connsiteY11" fmla="*/ 83937 h 630012"/>
                <a:gd name="connsiteX0" fmla="*/ 686 w 2149486"/>
                <a:gd name="connsiteY0" fmla="*/ 83937 h 630012"/>
                <a:gd name="connsiteX1" fmla="*/ 39512 w 2149486"/>
                <a:gd name="connsiteY1" fmla="*/ 10186 h 630012"/>
                <a:gd name="connsiteX2" fmla="*/ 466051 w 2149486"/>
                <a:gd name="connsiteY2" fmla="*/ 9525 h 630012"/>
                <a:gd name="connsiteX3" fmla="*/ 1091526 w 2149486"/>
                <a:gd name="connsiteY3" fmla="*/ 6350 h 630012"/>
                <a:gd name="connsiteX4" fmla="*/ 1615401 w 2149486"/>
                <a:gd name="connsiteY4" fmla="*/ 0 h 630012"/>
                <a:gd name="connsiteX5" fmla="*/ 2113149 w 2149486"/>
                <a:gd name="connsiteY5" fmla="*/ 13361 h 630012"/>
                <a:gd name="connsiteX6" fmla="*/ 2148800 w 2149486"/>
                <a:gd name="connsiteY6" fmla="*/ 83937 h 630012"/>
                <a:gd name="connsiteX7" fmla="*/ 2148800 w 2149486"/>
                <a:gd name="connsiteY7" fmla="*/ 553086 h 630012"/>
                <a:gd name="connsiteX8" fmla="*/ 2116324 w 2149486"/>
                <a:gd name="connsiteY8" fmla="*/ 626837 h 630012"/>
                <a:gd name="connsiteX9" fmla="*/ 33162 w 2149486"/>
                <a:gd name="connsiteY9" fmla="*/ 630012 h 630012"/>
                <a:gd name="connsiteX10" fmla="*/ 686 w 2149486"/>
                <a:gd name="connsiteY10" fmla="*/ 553086 h 630012"/>
                <a:gd name="connsiteX11" fmla="*/ 686 w 2149486"/>
                <a:gd name="connsiteY11" fmla="*/ 83937 h 630012"/>
                <a:gd name="connsiteX0" fmla="*/ 686 w 2149486"/>
                <a:gd name="connsiteY0" fmla="*/ 83937 h 630012"/>
                <a:gd name="connsiteX1" fmla="*/ 39512 w 2149486"/>
                <a:gd name="connsiteY1" fmla="*/ 10186 h 630012"/>
                <a:gd name="connsiteX2" fmla="*/ 466051 w 2149486"/>
                <a:gd name="connsiteY2" fmla="*/ 9525 h 630012"/>
                <a:gd name="connsiteX3" fmla="*/ 1091526 w 2149486"/>
                <a:gd name="connsiteY3" fmla="*/ 6350 h 630012"/>
                <a:gd name="connsiteX4" fmla="*/ 1615401 w 2149486"/>
                <a:gd name="connsiteY4" fmla="*/ 0 h 630012"/>
                <a:gd name="connsiteX5" fmla="*/ 2113149 w 2149486"/>
                <a:gd name="connsiteY5" fmla="*/ 13361 h 630012"/>
                <a:gd name="connsiteX6" fmla="*/ 2148800 w 2149486"/>
                <a:gd name="connsiteY6" fmla="*/ 83937 h 630012"/>
                <a:gd name="connsiteX7" fmla="*/ 2148800 w 2149486"/>
                <a:gd name="connsiteY7" fmla="*/ 553086 h 630012"/>
                <a:gd name="connsiteX8" fmla="*/ 2116324 w 2149486"/>
                <a:gd name="connsiteY8" fmla="*/ 626837 h 630012"/>
                <a:gd name="connsiteX9" fmla="*/ 33162 w 2149486"/>
                <a:gd name="connsiteY9" fmla="*/ 630012 h 630012"/>
                <a:gd name="connsiteX10" fmla="*/ 686 w 2149486"/>
                <a:gd name="connsiteY10" fmla="*/ 553086 h 630012"/>
                <a:gd name="connsiteX11" fmla="*/ 686 w 2149486"/>
                <a:gd name="connsiteY11" fmla="*/ 83937 h 630012"/>
                <a:gd name="connsiteX0" fmla="*/ 686 w 2149486"/>
                <a:gd name="connsiteY0" fmla="*/ 83937 h 630012"/>
                <a:gd name="connsiteX1" fmla="*/ 39512 w 2149486"/>
                <a:gd name="connsiteY1" fmla="*/ 10186 h 630012"/>
                <a:gd name="connsiteX2" fmla="*/ 466051 w 2149486"/>
                <a:gd name="connsiteY2" fmla="*/ 9525 h 630012"/>
                <a:gd name="connsiteX3" fmla="*/ 1091526 w 2149486"/>
                <a:gd name="connsiteY3" fmla="*/ 6350 h 630012"/>
                <a:gd name="connsiteX4" fmla="*/ 1615401 w 2149486"/>
                <a:gd name="connsiteY4" fmla="*/ 0 h 630012"/>
                <a:gd name="connsiteX5" fmla="*/ 2113149 w 2149486"/>
                <a:gd name="connsiteY5" fmla="*/ 13361 h 630012"/>
                <a:gd name="connsiteX6" fmla="*/ 2148800 w 2149486"/>
                <a:gd name="connsiteY6" fmla="*/ 83937 h 630012"/>
                <a:gd name="connsiteX7" fmla="*/ 2148800 w 2149486"/>
                <a:gd name="connsiteY7" fmla="*/ 553086 h 630012"/>
                <a:gd name="connsiteX8" fmla="*/ 2116324 w 2149486"/>
                <a:gd name="connsiteY8" fmla="*/ 626837 h 630012"/>
                <a:gd name="connsiteX9" fmla="*/ 33162 w 2149486"/>
                <a:gd name="connsiteY9" fmla="*/ 630012 h 630012"/>
                <a:gd name="connsiteX10" fmla="*/ 686 w 2149486"/>
                <a:gd name="connsiteY10" fmla="*/ 553086 h 630012"/>
                <a:gd name="connsiteX11" fmla="*/ 686 w 2149486"/>
                <a:gd name="connsiteY11" fmla="*/ 83937 h 630012"/>
                <a:gd name="connsiteX0" fmla="*/ 686 w 2149486"/>
                <a:gd name="connsiteY0" fmla="*/ 83937 h 630012"/>
                <a:gd name="connsiteX1" fmla="*/ 39512 w 2149486"/>
                <a:gd name="connsiteY1" fmla="*/ 10186 h 630012"/>
                <a:gd name="connsiteX2" fmla="*/ 466051 w 2149486"/>
                <a:gd name="connsiteY2" fmla="*/ 9525 h 630012"/>
                <a:gd name="connsiteX3" fmla="*/ 1091526 w 2149486"/>
                <a:gd name="connsiteY3" fmla="*/ 6350 h 630012"/>
                <a:gd name="connsiteX4" fmla="*/ 1615401 w 2149486"/>
                <a:gd name="connsiteY4" fmla="*/ 0 h 630012"/>
                <a:gd name="connsiteX5" fmla="*/ 2113149 w 2149486"/>
                <a:gd name="connsiteY5" fmla="*/ 13361 h 630012"/>
                <a:gd name="connsiteX6" fmla="*/ 2148800 w 2149486"/>
                <a:gd name="connsiteY6" fmla="*/ 83937 h 630012"/>
                <a:gd name="connsiteX7" fmla="*/ 2148800 w 2149486"/>
                <a:gd name="connsiteY7" fmla="*/ 553086 h 630012"/>
                <a:gd name="connsiteX8" fmla="*/ 2116324 w 2149486"/>
                <a:gd name="connsiteY8" fmla="*/ 626837 h 630012"/>
                <a:gd name="connsiteX9" fmla="*/ 33162 w 2149486"/>
                <a:gd name="connsiteY9" fmla="*/ 630012 h 630012"/>
                <a:gd name="connsiteX10" fmla="*/ 686 w 2149486"/>
                <a:gd name="connsiteY10" fmla="*/ 553086 h 630012"/>
                <a:gd name="connsiteX11" fmla="*/ 686 w 2149486"/>
                <a:gd name="connsiteY11" fmla="*/ 83937 h 630012"/>
                <a:gd name="connsiteX0" fmla="*/ 686 w 2149486"/>
                <a:gd name="connsiteY0" fmla="*/ 83937 h 630012"/>
                <a:gd name="connsiteX1" fmla="*/ 39512 w 2149486"/>
                <a:gd name="connsiteY1" fmla="*/ 10186 h 630012"/>
                <a:gd name="connsiteX2" fmla="*/ 466051 w 2149486"/>
                <a:gd name="connsiteY2" fmla="*/ 9525 h 630012"/>
                <a:gd name="connsiteX3" fmla="*/ 1091526 w 2149486"/>
                <a:gd name="connsiteY3" fmla="*/ 6350 h 630012"/>
                <a:gd name="connsiteX4" fmla="*/ 1615401 w 2149486"/>
                <a:gd name="connsiteY4" fmla="*/ 0 h 630012"/>
                <a:gd name="connsiteX5" fmla="*/ 2113149 w 2149486"/>
                <a:gd name="connsiteY5" fmla="*/ 13361 h 630012"/>
                <a:gd name="connsiteX6" fmla="*/ 2148800 w 2149486"/>
                <a:gd name="connsiteY6" fmla="*/ 83937 h 630012"/>
                <a:gd name="connsiteX7" fmla="*/ 2148800 w 2149486"/>
                <a:gd name="connsiteY7" fmla="*/ 553086 h 630012"/>
                <a:gd name="connsiteX8" fmla="*/ 2116324 w 2149486"/>
                <a:gd name="connsiteY8" fmla="*/ 626837 h 630012"/>
                <a:gd name="connsiteX9" fmla="*/ 33162 w 2149486"/>
                <a:gd name="connsiteY9" fmla="*/ 630012 h 630012"/>
                <a:gd name="connsiteX10" fmla="*/ 686 w 2149486"/>
                <a:gd name="connsiteY10" fmla="*/ 553086 h 630012"/>
                <a:gd name="connsiteX11" fmla="*/ 686 w 2149486"/>
                <a:gd name="connsiteY11" fmla="*/ 83937 h 630012"/>
                <a:gd name="connsiteX0" fmla="*/ 686 w 2149486"/>
                <a:gd name="connsiteY0" fmla="*/ 83937 h 630012"/>
                <a:gd name="connsiteX1" fmla="*/ 39512 w 2149486"/>
                <a:gd name="connsiteY1" fmla="*/ 10186 h 630012"/>
                <a:gd name="connsiteX2" fmla="*/ 466051 w 2149486"/>
                <a:gd name="connsiteY2" fmla="*/ 9525 h 630012"/>
                <a:gd name="connsiteX3" fmla="*/ 1091526 w 2149486"/>
                <a:gd name="connsiteY3" fmla="*/ 6350 h 630012"/>
                <a:gd name="connsiteX4" fmla="*/ 1615401 w 2149486"/>
                <a:gd name="connsiteY4" fmla="*/ 0 h 630012"/>
                <a:gd name="connsiteX5" fmla="*/ 2113149 w 2149486"/>
                <a:gd name="connsiteY5" fmla="*/ 13361 h 630012"/>
                <a:gd name="connsiteX6" fmla="*/ 2148800 w 2149486"/>
                <a:gd name="connsiteY6" fmla="*/ 83937 h 630012"/>
                <a:gd name="connsiteX7" fmla="*/ 2148800 w 2149486"/>
                <a:gd name="connsiteY7" fmla="*/ 553086 h 630012"/>
                <a:gd name="connsiteX8" fmla="*/ 2116324 w 2149486"/>
                <a:gd name="connsiteY8" fmla="*/ 626837 h 630012"/>
                <a:gd name="connsiteX9" fmla="*/ 1574126 w 2149486"/>
                <a:gd name="connsiteY9" fmla="*/ 625475 h 630012"/>
                <a:gd name="connsiteX10" fmla="*/ 33162 w 2149486"/>
                <a:gd name="connsiteY10" fmla="*/ 630012 h 630012"/>
                <a:gd name="connsiteX11" fmla="*/ 686 w 2149486"/>
                <a:gd name="connsiteY11" fmla="*/ 553086 h 630012"/>
                <a:gd name="connsiteX12" fmla="*/ 686 w 2149486"/>
                <a:gd name="connsiteY12" fmla="*/ 83937 h 630012"/>
                <a:gd name="connsiteX0" fmla="*/ 686 w 2149486"/>
                <a:gd name="connsiteY0" fmla="*/ 83937 h 630012"/>
                <a:gd name="connsiteX1" fmla="*/ 39512 w 2149486"/>
                <a:gd name="connsiteY1" fmla="*/ 10186 h 630012"/>
                <a:gd name="connsiteX2" fmla="*/ 466051 w 2149486"/>
                <a:gd name="connsiteY2" fmla="*/ 9525 h 630012"/>
                <a:gd name="connsiteX3" fmla="*/ 1091526 w 2149486"/>
                <a:gd name="connsiteY3" fmla="*/ 6350 h 630012"/>
                <a:gd name="connsiteX4" fmla="*/ 1615401 w 2149486"/>
                <a:gd name="connsiteY4" fmla="*/ 0 h 630012"/>
                <a:gd name="connsiteX5" fmla="*/ 2113149 w 2149486"/>
                <a:gd name="connsiteY5" fmla="*/ 13361 h 630012"/>
                <a:gd name="connsiteX6" fmla="*/ 2148800 w 2149486"/>
                <a:gd name="connsiteY6" fmla="*/ 83937 h 630012"/>
                <a:gd name="connsiteX7" fmla="*/ 2148800 w 2149486"/>
                <a:gd name="connsiteY7" fmla="*/ 553086 h 630012"/>
                <a:gd name="connsiteX8" fmla="*/ 2116324 w 2149486"/>
                <a:gd name="connsiteY8" fmla="*/ 626837 h 630012"/>
                <a:gd name="connsiteX9" fmla="*/ 1574126 w 2149486"/>
                <a:gd name="connsiteY9" fmla="*/ 625475 h 630012"/>
                <a:gd name="connsiteX10" fmla="*/ 672426 w 2149486"/>
                <a:gd name="connsiteY10" fmla="*/ 625475 h 630012"/>
                <a:gd name="connsiteX11" fmla="*/ 33162 w 2149486"/>
                <a:gd name="connsiteY11" fmla="*/ 630012 h 630012"/>
                <a:gd name="connsiteX12" fmla="*/ 686 w 2149486"/>
                <a:gd name="connsiteY12" fmla="*/ 553086 h 630012"/>
                <a:gd name="connsiteX13" fmla="*/ 686 w 2149486"/>
                <a:gd name="connsiteY13" fmla="*/ 83937 h 630012"/>
                <a:gd name="connsiteX0" fmla="*/ 686 w 2149486"/>
                <a:gd name="connsiteY0" fmla="*/ 83937 h 630012"/>
                <a:gd name="connsiteX1" fmla="*/ 39512 w 2149486"/>
                <a:gd name="connsiteY1" fmla="*/ 10186 h 630012"/>
                <a:gd name="connsiteX2" fmla="*/ 466051 w 2149486"/>
                <a:gd name="connsiteY2" fmla="*/ 9525 h 630012"/>
                <a:gd name="connsiteX3" fmla="*/ 1091526 w 2149486"/>
                <a:gd name="connsiteY3" fmla="*/ 6350 h 630012"/>
                <a:gd name="connsiteX4" fmla="*/ 1615401 w 2149486"/>
                <a:gd name="connsiteY4" fmla="*/ 0 h 630012"/>
                <a:gd name="connsiteX5" fmla="*/ 2113149 w 2149486"/>
                <a:gd name="connsiteY5" fmla="*/ 13361 h 630012"/>
                <a:gd name="connsiteX6" fmla="*/ 2148800 w 2149486"/>
                <a:gd name="connsiteY6" fmla="*/ 83937 h 630012"/>
                <a:gd name="connsiteX7" fmla="*/ 2148800 w 2149486"/>
                <a:gd name="connsiteY7" fmla="*/ 553086 h 630012"/>
                <a:gd name="connsiteX8" fmla="*/ 2116324 w 2149486"/>
                <a:gd name="connsiteY8" fmla="*/ 626837 h 630012"/>
                <a:gd name="connsiteX9" fmla="*/ 1574126 w 2149486"/>
                <a:gd name="connsiteY9" fmla="*/ 625475 h 630012"/>
                <a:gd name="connsiteX10" fmla="*/ 672426 w 2149486"/>
                <a:gd name="connsiteY10" fmla="*/ 625475 h 630012"/>
                <a:gd name="connsiteX11" fmla="*/ 259676 w 2149486"/>
                <a:gd name="connsiteY11" fmla="*/ 628650 h 630012"/>
                <a:gd name="connsiteX12" fmla="*/ 33162 w 2149486"/>
                <a:gd name="connsiteY12" fmla="*/ 630012 h 630012"/>
                <a:gd name="connsiteX13" fmla="*/ 686 w 2149486"/>
                <a:gd name="connsiteY13" fmla="*/ 553086 h 630012"/>
                <a:gd name="connsiteX14" fmla="*/ 686 w 2149486"/>
                <a:gd name="connsiteY14" fmla="*/ 83937 h 630012"/>
                <a:gd name="connsiteX0" fmla="*/ 686 w 2149486"/>
                <a:gd name="connsiteY0" fmla="*/ 83937 h 635431"/>
                <a:gd name="connsiteX1" fmla="*/ 39512 w 2149486"/>
                <a:gd name="connsiteY1" fmla="*/ 10186 h 635431"/>
                <a:gd name="connsiteX2" fmla="*/ 466051 w 2149486"/>
                <a:gd name="connsiteY2" fmla="*/ 9525 h 635431"/>
                <a:gd name="connsiteX3" fmla="*/ 1091526 w 2149486"/>
                <a:gd name="connsiteY3" fmla="*/ 6350 h 635431"/>
                <a:gd name="connsiteX4" fmla="*/ 1615401 w 2149486"/>
                <a:gd name="connsiteY4" fmla="*/ 0 h 635431"/>
                <a:gd name="connsiteX5" fmla="*/ 2113149 w 2149486"/>
                <a:gd name="connsiteY5" fmla="*/ 13361 h 635431"/>
                <a:gd name="connsiteX6" fmla="*/ 2148800 w 2149486"/>
                <a:gd name="connsiteY6" fmla="*/ 83937 h 635431"/>
                <a:gd name="connsiteX7" fmla="*/ 2148800 w 2149486"/>
                <a:gd name="connsiteY7" fmla="*/ 553086 h 635431"/>
                <a:gd name="connsiteX8" fmla="*/ 2116324 w 2149486"/>
                <a:gd name="connsiteY8" fmla="*/ 626837 h 635431"/>
                <a:gd name="connsiteX9" fmla="*/ 1574126 w 2149486"/>
                <a:gd name="connsiteY9" fmla="*/ 625475 h 635431"/>
                <a:gd name="connsiteX10" fmla="*/ 672426 w 2149486"/>
                <a:gd name="connsiteY10" fmla="*/ 625475 h 635431"/>
                <a:gd name="connsiteX11" fmla="*/ 259676 w 2149486"/>
                <a:gd name="connsiteY11" fmla="*/ 628650 h 635431"/>
                <a:gd name="connsiteX12" fmla="*/ 33162 w 2149486"/>
                <a:gd name="connsiteY12" fmla="*/ 630012 h 635431"/>
                <a:gd name="connsiteX13" fmla="*/ 686 w 2149486"/>
                <a:gd name="connsiteY13" fmla="*/ 553086 h 635431"/>
                <a:gd name="connsiteX14" fmla="*/ 686 w 2149486"/>
                <a:gd name="connsiteY14" fmla="*/ 83937 h 635431"/>
                <a:gd name="connsiteX0" fmla="*/ 686 w 2149486"/>
                <a:gd name="connsiteY0" fmla="*/ 83937 h 635431"/>
                <a:gd name="connsiteX1" fmla="*/ 39512 w 2149486"/>
                <a:gd name="connsiteY1" fmla="*/ 10186 h 635431"/>
                <a:gd name="connsiteX2" fmla="*/ 466051 w 2149486"/>
                <a:gd name="connsiteY2" fmla="*/ 9525 h 635431"/>
                <a:gd name="connsiteX3" fmla="*/ 1091526 w 2149486"/>
                <a:gd name="connsiteY3" fmla="*/ 6350 h 635431"/>
                <a:gd name="connsiteX4" fmla="*/ 1615401 w 2149486"/>
                <a:gd name="connsiteY4" fmla="*/ 0 h 635431"/>
                <a:gd name="connsiteX5" fmla="*/ 2113149 w 2149486"/>
                <a:gd name="connsiteY5" fmla="*/ 13361 h 635431"/>
                <a:gd name="connsiteX6" fmla="*/ 2148800 w 2149486"/>
                <a:gd name="connsiteY6" fmla="*/ 83937 h 635431"/>
                <a:gd name="connsiteX7" fmla="*/ 2148800 w 2149486"/>
                <a:gd name="connsiteY7" fmla="*/ 553086 h 635431"/>
                <a:gd name="connsiteX8" fmla="*/ 2116324 w 2149486"/>
                <a:gd name="connsiteY8" fmla="*/ 626837 h 635431"/>
                <a:gd name="connsiteX9" fmla="*/ 1574126 w 2149486"/>
                <a:gd name="connsiteY9" fmla="*/ 625475 h 635431"/>
                <a:gd name="connsiteX10" fmla="*/ 672426 w 2149486"/>
                <a:gd name="connsiteY10" fmla="*/ 625475 h 635431"/>
                <a:gd name="connsiteX11" fmla="*/ 259676 w 2149486"/>
                <a:gd name="connsiteY11" fmla="*/ 628650 h 635431"/>
                <a:gd name="connsiteX12" fmla="*/ 33162 w 2149486"/>
                <a:gd name="connsiteY12" fmla="*/ 630012 h 635431"/>
                <a:gd name="connsiteX13" fmla="*/ 686 w 2149486"/>
                <a:gd name="connsiteY13" fmla="*/ 553086 h 635431"/>
                <a:gd name="connsiteX14" fmla="*/ 686 w 2149486"/>
                <a:gd name="connsiteY14" fmla="*/ 83937 h 635431"/>
                <a:gd name="connsiteX0" fmla="*/ 686 w 2149486"/>
                <a:gd name="connsiteY0" fmla="*/ 83937 h 635431"/>
                <a:gd name="connsiteX1" fmla="*/ 39512 w 2149486"/>
                <a:gd name="connsiteY1" fmla="*/ 10186 h 635431"/>
                <a:gd name="connsiteX2" fmla="*/ 466051 w 2149486"/>
                <a:gd name="connsiteY2" fmla="*/ 9525 h 635431"/>
                <a:gd name="connsiteX3" fmla="*/ 1091526 w 2149486"/>
                <a:gd name="connsiteY3" fmla="*/ 6350 h 635431"/>
                <a:gd name="connsiteX4" fmla="*/ 1615401 w 2149486"/>
                <a:gd name="connsiteY4" fmla="*/ 0 h 635431"/>
                <a:gd name="connsiteX5" fmla="*/ 2113149 w 2149486"/>
                <a:gd name="connsiteY5" fmla="*/ 13361 h 635431"/>
                <a:gd name="connsiteX6" fmla="*/ 2148800 w 2149486"/>
                <a:gd name="connsiteY6" fmla="*/ 83937 h 635431"/>
                <a:gd name="connsiteX7" fmla="*/ 2148800 w 2149486"/>
                <a:gd name="connsiteY7" fmla="*/ 553086 h 635431"/>
                <a:gd name="connsiteX8" fmla="*/ 2116324 w 2149486"/>
                <a:gd name="connsiteY8" fmla="*/ 626837 h 635431"/>
                <a:gd name="connsiteX9" fmla="*/ 1574126 w 2149486"/>
                <a:gd name="connsiteY9" fmla="*/ 625475 h 635431"/>
                <a:gd name="connsiteX10" fmla="*/ 672426 w 2149486"/>
                <a:gd name="connsiteY10" fmla="*/ 625475 h 635431"/>
                <a:gd name="connsiteX11" fmla="*/ 259676 w 2149486"/>
                <a:gd name="connsiteY11" fmla="*/ 628650 h 635431"/>
                <a:gd name="connsiteX12" fmla="*/ 33162 w 2149486"/>
                <a:gd name="connsiteY12" fmla="*/ 630012 h 635431"/>
                <a:gd name="connsiteX13" fmla="*/ 686 w 2149486"/>
                <a:gd name="connsiteY13" fmla="*/ 553086 h 635431"/>
                <a:gd name="connsiteX14" fmla="*/ 686 w 2149486"/>
                <a:gd name="connsiteY14" fmla="*/ 83937 h 635431"/>
                <a:gd name="connsiteX0" fmla="*/ 686 w 2149486"/>
                <a:gd name="connsiteY0" fmla="*/ 83937 h 635431"/>
                <a:gd name="connsiteX1" fmla="*/ 39512 w 2149486"/>
                <a:gd name="connsiteY1" fmla="*/ 10186 h 635431"/>
                <a:gd name="connsiteX2" fmla="*/ 466051 w 2149486"/>
                <a:gd name="connsiteY2" fmla="*/ 9525 h 635431"/>
                <a:gd name="connsiteX3" fmla="*/ 1091526 w 2149486"/>
                <a:gd name="connsiteY3" fmla="*/ 6350 h 635431"/>
                <a:gd name="connsiteX4" fmla="*/ 1615401 w 2149486"/>
                <a:gd name="connsiteY4" fmla="*/ 0 h 635431"/>
                <a:gd name="connsiteX5" fmla="*/ 2113149 w 2149486"/>
                <a:gd name="connsiteY5" fmla="*/ 13361 h 635431"/>
                <a:gd name="connsiteX6" fmla="*/ 2148800 w 2149486"/>
                <a:gd name="connsiteY6" fmla="*/ 83937 h 635431"/>
                <a:gd name="connsiteX7" fmla="*/ 2148800 w 2149486"/>
                <a:gd name="connsiteY7" fmla="*/ 553086 h 635431"/>
                <a:gd name="connsiteX8" fmla="*/ 2116324 w 2149486"/>
                <a:gd name="connsiteY8" fmla="*/ 626837 h 635431"/>
                <a:gd name="connsiteX9" fmla="*/ 1850351 w 2149486"/>
                <a:gd name="connsiteY9" fmla="*/ 625475 h 635431"/>
                <a:gd name="connsiteX10" fmla="*/ 1574126 w 2149486"/>
                <a:gd name="connsiteY10" fmla="*/ 625475 h 635431"/>
                <a:gd name="connsiteX11" fmla="*/ 672426 w 2149486"/>
                <a:gd name="connsiteY11" fmla="*/ 625475 h 635431"/>
                <a:gd name="connsiteX12" fmla="*/ 259676 w 2149486"/>
                <a:gd name="connsiteY12" fmla="*/ 628650 h 635431"/>
                <a:gd name="connsiteX13" fmla="*/ 33162 w 2149486"/>
                <a:gd name="connsiteY13" fmla="*/ 630012 h 635431"/>
                <a:gd name="connsiteX14" fmla="*/ 686 w 2149486"/>
                <a:gd name="connsiteY14" fmla="*/ 553086 h 635431"/>
                <a:gd name="connsiteX15" fmla="*/ 686 w 2149486"/>
                <a:gd name="connsiteY15" fmla="*/ 83937 h 635431"/>
                <a:gd name="connsiteX0" fmla="*/ 686 w 2149486"/>
                <a:gd name="connsiteY0" fmla="*/ 83937 h 635431"/>
                <a:gd name="connsiteX1" fmla="*/ 39512 w 2149486"/>
                <a:gd name="connsiteY1" fmla="*/ 10186 h 635431"/>
                <a:gd name="connsiteX2" fmla="*/ 466051 w 2149486"/>
                <a:gd name="connsiteY2" fmla="*/ 9525 h 635431"/>
                <a:gd name="connsiteX3" fmla="*/ 1091526 w 2149486"/>
                <a:gd name="connsiteY3" fmla="*/ 6350 h 635431"/>
                <a:gd name="connsiteX4" fmla="*/ 1615401 w 2149486"/>
                <a:gd name="connsiteY4" fmla="*/ 0 h 635431"/>
                <a:gd name="connsiteX5" fmla="*/ 2113149 w 2149486"/>
                <a:gd name="connsiteY5" fmla="*/ 13361 h 635431"/>
                <a:gd name="connsiteX6" fmla="*/ 2148800 w 2149486"/>
                <a:gd name="connsiteY6" fmla="*/ 83937 h 635431"/>
                <a:gd name="connsiteX7" fmla="*/ 2148800 w 2149486"/>
                <a:gd name="connsiteY7" fmla="*/ 553086 h 635431"/>
                <a:gd name="connsiteX8" fmla="*/ 2116324 w 2149486"/>
                <a:gd name="connsiteY8" fmla="*/ 626837 h 635431"/>
                <a:gd name="connsiteX9" fmla="*/ 1850351 w 2149486"/>
                <a:gd name="connsiteY9" fmla="*/ 625475 h 635431"/>
                <a:gd name="connsiteX10" fmla="*/ 1574126 w 2149486"/>
                <a:gd name="connsiteY10" fmla="*/ 625475 h 635431"/>
                <a:gd name="connsiteX11" fmla="*/ 672426 w 2149486"/>
                <a:gd name="connsiteY11" fmla="*/ 625475 h 635431"/>
                <a:gd name="connsiteX12" fmla="*/ 259676 w 2149486"/>
                <a:gd name="connsiteY12" fmla="*/ 628650 h 635431"/>
                <a:gd name="connsiteX13" fmla="*/ 33162 w 2149486"/>
                <a:gd name="connsiteY13" fmla="*/ 630012 h 635431"/>
                <a:gd name="connsiteX14" fmla="*/ 686 w 2149486"/>
                <a:gd name="connsiteY14" fmla="*/ 553086 h 635431"/>
                <a:gd name="connsiteX15" fmla="*/ 686 w 2149486"/>
                <a:gd name="connsiteY15" fmla="*/ 83937 h 635431"/>
                <a:gd name="connsiteX0" fmla="*/ 686 w 2149486"/>
                <a:gd name="connsiteY0" fmla="*/ 83937 h 635431"/>
                <a:gd name="connsiteX1" fmla="*/ 39512 w 2149486"/>
                <a:gd name="connsiteY1" fmla="*/ 10186 h 635431"/>
                <a:gd name="connsiteX2" fmla="*/ 466051 w 2149486"/>
                <a:gd name="connsiteY2" fmla="*/ 9525 h 635431"/>
                <a:gd name="connsiteX3" fmla="*/ 1091526 w 2149486"/>
                <a:gd name="connsiteY3" fmla="*/ 6350 h 635431"/>
                <a:gd name="connsiteX4" fmla="*/ 1615401 w 2149486"/>
                <a:gd name="connsiteY4" fmla="*/ 0 h 635431"/>
                <a:gd name="connsiteX5" fmla="*/ 2113149 w 2149486"/>
                <a:gd name="connsiteY5" fmla="*/ 13361 h 635431"/>
                <a:gd name="connsiteX6" fmla="*/ 2148800 w 2149486"/>
                <a:gd name="connsiteY6" fmla="*/ 83937 h 635431"/>
                <a:gd name="connsiteX7" fmla="*/ 2148800 w 2149486"/>
                <a:gd name="connsiteY7" fmla="*/ 553086 h 635431"/>
                <a:gd name="connsiteX8" fmla="*/ 2116324 w 2149486"/>
                <a:gd name="connsiteY8" fmla="*/ 626837 h 635431"/>
                <a:gd name="connsiteX9" fmla="*/ 1850351 w 2149486"/>
                <a:gd name="connsiteY9" fmla="*/ 625475 h 635431"/>
                <a:gd name="connsiteX10" fmla="*/ 1574126 w 2149486"/>
                <a:gd name="connsiteY10" fmla="*/ 625475 h 635431"/>
                <a:gd name="connsiteX11" fmla="*/ 672426 w 2149486"/>
                <a:gd name="connsiteY11" fmla="*/ 625475 h 635431"/>
                <a:gd name="connsiteX12" fmla="*/ 259676 w 2149486"/>
                <a:gd name="connsiteY12" fmla="*/ 628650 h 635431"/>
                <a:gd name="connsiteX13" fmla="*/ 33162 w 2149486"/>
                <a:gd name="connsiteY13" fmla="*/ 630012 h 635431"/>
                <a:gd name="connsiteX14" fmla="*/ 686 w 2149486"/>
                <a:gd name="connsiteY14" fmla="*/ 553086 h 635431"/>
                <a:gd name="connsiteX15" fmla="*/ 686 w 2149486"/>
                <a:gd name="connsiteY15" fmla="*/ 83937 h 635431"/>
                <a:gd name="connsiteX0" fmla="*/ 4535 w 2153335"/>
                <a:gd name="connsiteY0" fmla="*/ 83937 h 635431"/>
                <a:gd name="connsiteX1" fmla="*/ 43361 w 2153335"/>
                <a:gd name="connsiteY1" fmla="*/ 10186 h 635431"/>
                <a:gd name="connsiteX2" fmla="*/ 469900 w 2153335"/>
                <a:gd name="connsiteY2" fmla="*/ 9525 h 635431"/>
                <a:gd name="connsiteX3" fmla="*/ 1095375 w 2153335"/>
                <a:gd name="connsiteY3" fmla="*/ 6350 h 635431"/>
                <a:gd name="connsiteX4" fmla="*/ 1619250 w 2153335"/>
                <a:gd name="connsiteY4" fmla="*/ 0 h 635431"/>
                <a:gd name="connsiteX5" fmla="*/ 2116998 w 2153335"/>
                <a:gd name="connsiteY5" fmla="*/ 13361 h 635431"/>
                <a:gd name="connsiteX6" fmla="*/ 2152649 w 2153335"/>
                <a:gd name="connsiteY6" fmla="*/ 83937 h 635431"/>
                <a:gd name="connsiteX7" fmla="*/ 2152649 w 2153335"/>
                <a:gd name="connsiteY7" fmla="*/ 553086 h 635431"/>
                <a:gd name="connsiteX8" fmla="*/ 2120173 w 2153335"/>
                <a:gd name="connsiteY8" fmla="*/ 626837 h 635431"/>
                <a:gd name="connsiteX9" fmla="*/ 1854200 w 2153335"/>
                <a:gd name="connsiteY9" fmla="*/ 625475 h 635431"/>
                <a:gd name="connsiteX10" fmla="*/ 1577975 w 2153335"/>
                <a:gd name="connsiteY10" fmla="*/ 625475 h 635431"/>
                <a:gd name="connsiteX11" fmla="*/ 676275 w 2153335"/>
                <a:gd name="connsiteY11" fmla="*/ 625475 h 635431"/>
                <a:gd name="connsiteX12" fmla="*/ 263525 w 2153335"/>
                <a:gd name="connsiteY12" fmla="*/ 628650 h 635431"/>
                <a:gd name="connsiteX13" fmla="*/ 37011 w 2153335"/>
                <a:gd name="connsiteY13" fmla="*/ 630012 h 635431"/>
                <a:gd name="connsiteX14" fmla="*/ 4535 w 2153335"/>
                <a:gd name="connsiteY14" fmla="*/ 553086 h 635431"/>
                <a:gd name="connsiteX15" fmla="*/ 0 w 2153335"/>
                <a:gd name="connsiteY15" fmla="*/ 254000 h 635431"/>
                <a:gd name="connsiteX16" fmla="*/ 4535 w 2153335"/>
                <a:gd name="connsiteY16" fmla="*/ 83937 h 635431"/>
                <a:gd name="connsiteX0" fmla="*/ 10957 w 2159757"/>
                <a:gd name="connsiteY0" fmla="*/ 83937 h 635431"/>
                <a:gd name="connsiteX1" fmla="*/ 49783 w 2159757"/>
                <a:gd name="connsiteY1" fmla="*/ 10186 h 635431"/>
                <a:gd name="connsiteX2" fmla="*/ 476322 w 2159757"/>
                <a:gd name="connsiteY2" fmla="*/ 9525 h 635431"/>
                <a:gd name="connsiteX3" fmla="*/ 1101797 w 2159757"/>
                <a:gd name="connsiteY3" fmla="*/ 6350 h 635431"/>
                <a:gd name="connsiteX4" fmla="*/ 1625672 w 2159757"/>
                <a:gd name="connsiteY4" fmla="*/ 0 h 635431"/>
                <a:gd name="connsiteX5" fmla="*/ 2123420 w 2159757"/>
                <a:gd name="connsiteY5" fmla="*/ 13361 h 635431"/>
                <a:gd name="connsiteX6" fmla="*/ 2159071 w 2159757"/>
                <a:gd name="connsiteY6" fmla="*/ 83937 h 635431"/>
                <a:gd name="connsiteX7" fmla="*/ 2159071 w 2159757"/>
                <a:gd name="connsiteY7" fmla="*/ 553086 h 635431"/>
                <a:gd name="connsiteX8" fmla="*/ 2126595 w 2159757"/>
                <a:gd name="connsiteY8" fmla="*/ 626837 h 635431"/>
                <a:gd name="connsiteX9" fmla="*/ 1860622 w 2159757"/>
                <a:gd name="connsiteY9" fmla="*/ 625475 h 635431"/>
                <a:gd name="connsiteX10" fmla="*/ 1584397 w 2159757"/>
                <a:gd name="connsiteY10" fmla="*/ 625475 h 635431"/>
                <a:gd name="connsiteX11" fmla="*/ 682697 w 2159757"/>
                <a:gd name="connsiteY11" fmla="*/ 625475 h 635431"/>
                <a:gd name="connsiteX12" fmla="*/ 269947 w 2159757"/>
                <a:gd name="connsiteY12" fmla="*/ 628650 h 635431"/>
                <a:gd name="connsiteX13" fmla="*/ 43433 w 2159757"/>
                <a:gd name="connsiteY13" fmla="*/ 630012 h 635431"/>
                <a:gd name="connsiteX14" fmla="*/ 10957 w 2159757"/>
                <a:gd name="connsiteY14" fmla="*/ 553086 h 635431"/>
                <a:gd name="connsiteX15" fmla="*/ 73 w 2159757"/>
                <a:gd name="connsiteY15" fmla="*/ 415925 h 635431"/>
                <a:gd name="connsiteX16" fmla="*/ 6422 w 2159757"/>
                <a:gd name="connsiteY16" fmla="*/ 254000 h 635431"/>
                <a:gd name="connsiteX17" fmla="*/ 10957 w 2159757"/>
                <a:gd name="connsiteY17" fmla="*/ 83937 h 635431"/>
                <a:gd name="connsiteX0" fmla="*/ 10957 w 2159757"/>
                <a:gd name="connsiteY0" fmla="*/ 83937 h 635431"/>
                <a:gd name="connsiteX1" fmla="*/ 49783 w 2159757"/>
                <a:gd name="connsiteY1" fmla="*/ 10186 h 635431"/>
                <a:gd name="connsiteX2" fmla="*/ 476322 w 2159757"/>
                <a:gd name="connsiteY2" fmla="*/ 9525 h 635431"/>
                <a:gd name="connsiteX3" fmla="*/ 1101797 w 2159757"/>
                <a:gd name="connsiteY3" fmla="*/ 6350 h 635431"/>
                <a:gd name="connsiteX4" fmla="*/ 1625672 w 2159757"/>
                <a:gd name="connsiteY4" fmla="*/ 0 h 635431"/>
                <a:gd name="connsiteX5" fmla="*/ 2123420 w 2159757"/>
                <a:gd name="connsiteY5" fmla="*/ 13361 h 635431"/>
                <a:gd name="connsiteX6" fmla="*/ 2159071 w 2159757"/>
                <a:gd name="connsiteY6" fmla="*/ 83937 h 635431"/>
                <a:gd name="connsiteX7" fmla="*/ 2155898 w 2159757"/>
                <a:gd name="connsiteY7" fmla="*/ 203200 h 635431"/>
                <a:gd name="connsiteX8" fmla="*/ 2159071 w 2159757"/>
                <a:gd name="connsiteY8" fmla="*/ 553086 h 635431"/>
                <a:gd name="connsiteX9" fmla="*/ 2126595 w 2159757"/>
                <a:gd name="connsiteY9" fmla="*/ 626837 h 635431"/>
                <a:gd name="connsiteX10" fmla="*/ 1860622 w 2159757"/>
                <a:gd name="connsiteY10" fmla="*/ 625475 h 635431"/>
                <a:gd name="connsiteX11" fmla="*/ 1584397 w 2159757"/>
                <a:gd name="connsiteY11" fmla="*/ 625475 h 635431"/>
                <a:gd name="connsiteX12" fmla="*/ 682697 w 2159757"/>
                <a:gd name="connsiteY12" fmla="*/ 625475 h 635431"/>
                <a:gd name="connsiteX13" fmla="*/ 269947 w 2159757"/>
                <a:gd name="connsiteY13" fmla="*/ 628650 h 635431"/>
                <a:gd name="connsiteX14" fmla="*/ 43433 w 2159757"/>
                <a:gd name="connsiteY14" fmla="*/ 630012 h 635431"/>
                <a:gd name="connsiteX15" fmla="*/ 10957 w 2159757"/>
                <a:gd name="connsiteY15" fmla="*/ 553086 h 635431"/>
                <a:gd name="connsiteX16" fmla="*/ 73 w 2159757"/>
                <a:gd name="connsiteY16" fmla="*/ 415925 h 635431"/>
                <a:gd name="connsiteX17" fmla="*/ 6422 w 2159757"/>
                <a:gd name="connsiteY17" fmla="*/ 254000 h 635431"/>
                <a:gd name="connsiteX18" fmla="*/ 10957 w 2159757"/>
                <a:gd name="connsiteY18" fmla="*/ 83937 h 635431"/>
                <a:gd name="connsiteX0" fmla="*/ 10957 w 2161599"/>
                <a:gd name="connsiteY0" fmla="*/ 83937 h 635431"/>
                <a:gd name="connsiteX1" fmla="*/ 49783 w 2161599"/>
                <a:gd name="connsiteY1" fmla="*/ 10186 h 635431"/>
                <a:gd name="connsiteX2" fmla="*/ 476322 w 2161599"/>
                <a:gd name="connsiteY2" fmla="*/ 9525 h 635431"/>
                <a:gd name="connsiteX3" fmla="*/ 1101797 w 2161599"/>
                <a:gd name="connsiteY3" fmla="*/ 6350 h 635431"/>
                <a:gd name="connsiteX4" fmla="*/ 1625672 w 2161599"/>
                <a:gd name="connsiteY4" fmla="*/ 0 h 635431"/>
                <a:gd name="connsiteX5" fmla="*/ 2123420 w 2161599"/>
                <a:gd name="connsiteY5" fmla="*/ 13361 h 635431"/>
                <a:gd name="connsiteX6" fmla="*/ 2159071 w 2161599"/>
                <a:gd name="connsiteY6" fmla="*/ 83937 h 635431"/>
                <a:gd name="connsiteX7" fmla="*/ 2155898 w 2161599"/>
                <a:gd name="connsiteY7" fmla="*/ 203200 h 635431"/>
                <a:gd name="connsiteX8" fmla="*/ 2159073 w 2161599"/>
                <a:gd name="connsiteY8" fmla="*/ 396875 h 635431"/>
                <a:gd name="connsiteX9" fmla="*/ 2159071 w 2161599"/>
                <a:gd name="connsiteY9" fmla="*/ 553086 h 635431"/>
                <a:gd name="connsiteX10" fmla="*/ 2126595 w 2161599"/>
                <a:gd name="connsiteY10" fmla="*/ 626837 h 635431"/>
                <a:gd name="connsiteX11" fmla="*/ 1860622 w 2161599"/>
                <a:gd name="connsiteY11" fmla="*/ 625475 h 635431"/>
                <a:gd name="connsiteX12" fmla="*/ 1584397 w 2161599"/>
                <a:gd name="connsiteY12" fmla="*/ 625475 h 635431"/>
                <a:gd name="connsiteX13" fmla="*/ 682697 w 2161599"/>
                <a:gd name="connsiteY13" fmla="*/ 625475 h 635431"/>
                <a:gd name="connsiteX14" fmla="*/ 269947 w 2161599"/>
                <a:gd name="connsiteY14" fmla="*/ 628650 h 635431"/>
                <a:gd name="connsiteX15" fmla="*/ 43433 w 2161599"/>
                <a:gd name="connsiteY15" fmla="*/ 630012 h 635431"/>
                <a:gd name="connsiteX16" fmla="*/ 10957 w 2161599"/>
                <a:gd name="connsiteY16" fmla="*/ 553086 h 635431"/>
                <a:gd name="connsiteX17" fmla="*/ 73 w 2161599"/>
                <a:gd name="connsiteY17" fmla="*/ 415925 h 635431"/>
                <a:gd name="connsiteX18" fmla="*/ 6422 w 2161599"/>
                <a:gd name="connsiteY18" fmla="*/ 254000 h 635431"/>
                <a:gd name="connsiteX19" fmla="*/ 10957 w 2161599"/>
                <a:gd name="connsiteY19" fmla="*/ 83937 h 635431"/>
                <a:gd name="connsiteX0" fmla="*/ 10957 w 2161599"/>
                <a:gd name="connsiteY0" fmla="*/ 83937 h 635431"/>
                <a:gd name="connsiteX1" fmla="*/ 49783 w 2161599"/>
                <a:gd name="connsiteY1" fmla="*/ 10186 h 635431"/>
                <a:gd name="connsiteX2" fmla="*/ 476322 w 2161599"/>
                <a:gd name="connsiteY2" fmla="*/ 9525 h 635431"/>
                <a:gd name="connsiteX3" fmla="*/ 1101797 w 2161599"/>
                <a:gd name="connsiteY3" fmla="*/ 6350 h 635431"/>
                <a:gd name="connsiteX4" fmla="*/ 1625672 w 2161599"/>
                <a:gd name="connsiteY4" fmla="*/ 0 h 635431"/>
                <a:gd name="connsiteX5" fmla="*/ 2123420 w 2161599"/>
                <a:gd name="connsiteY5" fmla="*/ 13361 h 635431"/>
                <a:gd name="connsiteX6" fmla="*/ 2159071 w 2161599"/>
                <a:gd name="connsiteY6" fmla="*/ 83937 h 635431"/>
                <a:gd name="connsiteX7" fmla="*/ 2155898 w 2161599"/>
                <a:gd name="connsiteY7" fmla="*/ 203200 h 635431"/>
                <a:gd name="connsiteX8" fmla="*/ 2159073 w 2161599"/>
                <a:gd name="connsiteY8" fmla="*/ 396875 h 635431"/>
                <a:gd name="connsiteX9" fmla="*/ 2159071 w 2161599"/>
                <a:gd name="connsiteY9" fmla="*/ 553086 h 635431"/>
                <a:gd name="connsiteX10" fmla="*/ 2126595 w 2161599"/>
                <a:gd name="connsiteY10" fmla="*/ 626837 h 635431"/>
                <a:gd name="connsiteX11" fmla="*/ 1860622 w 2161599"/>
                <a:gd name="connsiteY11" fmla="*/ 625475 h 635431"/>
                <a:gd name="connsiteX12" fmla="*/ 1584397 w 2161599"/>
                <a:gd name="connsiteY12" fmla="*/ 625475 h 635431"/>
                <a:gd name="connsiteX13" fmla="*/ 682697 w 2161599"/>
                <a:gd name="connsiteY13" fmla="*/ 625475 h 635431"/>
                <a:gd name="connsiteX14" fmla="*/ 269947 w 2161599"/>
                <a:gd name="connsiteY14" fmla="*/ 628650 h 635431"/>
                <a:gd name="connsiteX15" fmla="*/ 43433 w 2161599"/>
                <a:gd name="connsiteY15" fmla="*/ 630012 h 635431"/>
                <a:gd name="connsiteX16" fmla="*/ 10957 w 2161599"/>
                <a:gd name="connsiteY16" fmla="*/ 553086 h 635431"/>
                <a:gd name="connsiteX17" fmla="*/ 73 w 2161599"/>
                <a:gd name="connsiteY17" fmla="*/ 415925 h 635431"/>
                <a:gd name="connsiteX18" fmla="*/ 6422 w 2161599"/>
                <a:gd name="connsiteY18" fmla="*/ 254000 h 635431"/>
                <a:gd name="connsiteX19" fmla="*/ 10957 w 2161599"/>
                <a:gd name="connsiteY19" fmla="*/ 83937 h 635431"/>
                <a:gd name="connsiteX0" fmla="*/ 10957 w 2161599"/>
                <a:gd name="connsiteY0" fmla="*/ 83937 h 635431"/>
                <a:gd name="connsiteX1" fmla="*/ 49783 w 2161599"/>
                <a:gd name="connsiteY1" fmla="*/ 10186 h 635431"/>
                <a:gd name="connsiteX2" fmla="*/ 476322 w 2161599"/>
                <a:gd name="connsiteY2" fmla="*/ 9525 h 635431"/>
                <a:gd name="connsiteX3" fmla="*/ 1101797 w 2161599"/>
                <a:gd name="connsiteY3" fmla="*/ 6350 h 635431"/>
                <a:gd name="connsiteX4" fmla="*/ 1625672 w 2161599"/>
                <a:gd name="connsiteY4" fmla="*/ 0 h 635431"/>
                <a:gd name="connsiteX5" fmla="*/ 2123420 w 2161599"/>
                <a:gd name="connsiteY5" fmla="*/ 13361 h 635431"/>
                <a:gd name="connsiteX6" fmla="*/ 2159071 w 2161599"/>
                <a:gd name="connsiteY6" fmla="*/ 83937 h 635431"/>
                <a:gd name="connsiteX7" fmla="*/ 2155898 w 2161599"/>
                <a:gd name="connsiteY7" fmla="*/ 203200 h 635431"/>
                <a:gd name="connsiteX8" fmla="*/ 2159073 w 2161599"/>
                <a:gd name="connsiteY8" fmla="*/ 396875 h 635431"/>
                <a:gd name="connsiteX9" fmla="*/ 2159071 w 2161599"/>
                <a:gd name="connsiteY9" fmla="*/ 553086 h 635431"/>
                <a:gd name="connsiteX10" fmla="*/ 2126595 w 2161599"/>
                <a:gd name="connsiteY10" fmla="*/ 626837 h 635431"/>
                <a:gd name="connsiteX11" fmla="*/ 1860622 w 2161599"/>
                <a:gd name="connsiteY11" fmla="*/ 625475 h 635431"/>
                <a:gd name="connsiteX12" fmla="*/ 1584397 w 2161599"/>
                <a:gd name="connsiteY12" fmla="*/ 625475 h 635431"/>
                <a:gd name="connsiteX13" fmla="*/ 682697 w 2161599"/>
                <a:gd name="connsiteY13" fmla="*/ 625475 h 635431"/>
                <a:gd name="connsiteX14" fmla="*/ 269947 w 2161599"/>
                <a:gd name="connsiteY14" fmla="*/ 628650 h 635431"/>
                <a:gd name="connsiteX15" fmla="*/ 43433 w 2161599"/>
                <a:gd name="connsiteY15" fmla="*/ 630012 h 635431"/>
                <a:gd name="connsiteX16" fmla="*/ 10957 w 2161599"/>
                <a:gd name="connsiteY16" fmla="*/ 553086 h 635431"/>
                <a:gd name="connsiteX17" fmla="*/ 73 w 2161599"/>
                <a:gd name="connsiteY17" fmla="*/ 415925 h 635431"/>
                <a:gd name="connsiteX18" fmla="*/ 6422 w 2161599"/>
                <a:gd name="connsiteY18" fmla="*/ 254000 h 635431"/>
                <a:gd name="connsiteX19" fmla="*/ 10957 w 2161599"/>
                <a:gd name="connsiteY19" fmla="*/ 83937 h 635431"/>
                <a:gd name="connsiteX0" fmla="*/ 10957 w 2163766"/>
                <a:gd name="connsiteY0" fmla="*/ 83937 h 635431"/>
                <a:gd name="connsiteX1" fmla="*/ 49783 w 2163766"/>
                <a:gd name="connsiteY1" fmla="*/ 10186 h 635431"/>
                <a:gd name="connsiteX2" fmla="*/ 476322 w 2163766"/>
                <a:gd name="connsiteY2" fmla="*/ 9525 h 635431"/>
                <a:gd name="connsiteX3" fmla="*/ 1101797 w 2163766"/>
                <a:gd name="connsiteY3" fmla="*/ 6350 h 635431"/>
                <a:gd name="connsiteX4" fmla="*/ 1625672 w 2163766"/>
                <a:gd name="connsiteY4" fmla="*/ 0 h 635431"/>
                <a:gd name="connsiteX5" fmla="*/ 2123420 w 2163766"/>
                <a:gd name="connsiteY5" fmla="*/ 13361 h 635431"/>
                <a:gd name="connsiteX6" fmla="*/ 2159071 w 2163766"/>
                <a:gd name="connsiteY6" fmla="*/ 83937 h 635431"/>
                <a:gd name="connsiteX7" fmla="*/ 2155898 w 2163766"/>
                <a:gd name="connsiteY7" fmla="*/ 203200 h 635431"/>
                <a:gd name="connsiteX8" fmla="*/ 2159073 w 2163766"/>
                <a:gd name="connsiteY8" fmla="*/ 396875 h 635431"/>
                <a:gd name="connsiteX9" fmla="*/ 2159071 w 2163766"/>
                <a:gd name="connsiteY9" fmla="*/ 553086 h 635431"/>
                <a:gd name="connsiteX10" fmla="*/ 2126595 w 2163766"/>
                <a:gd name="connsiteY10" fmla="*/ 626837 h 635431"/>
                <a:gd name="connsiteX11" fmla="*/ 1860622 w 2163766"/>
                <a:gd name="connsiteY11" fmla="*/ 625475 h 635431"/>
                <a:gd name="connsiteX12" fmla="*/ 1584397 w 2163766"/>
                <a:gd name="connsiteY12" fmla="*/ 625475 h 635431"/>
                <a:gd name="connsiteX13" fmla="*/ 682697 w 2163766"/>
                <a:gd name="connsiteY13" fmla="*/ 625475 h 635431"/>
                <a:gd name="connsiteX14" fmla="*/ 269947 w 2163766"/>
                <a:gd name="connsiteY14" fmla="*/ 628650 h 635431"/>
                <a:gd name="connsiteX15" fmla="*/ 43433 w 2163766"/>
                <a:gd name="connsiteY15" fmla="*/ 630012 h 635431"/>
                <a:gd name="connsiteX16" fmla="*/ 10957 w 2163766"/>
                <a:gd name="connsiteY16" fmla="*/ 553086 h 635431"/>
                <a:gd name="connsiteX17" fmla="*/ 73 w 2163766"/>
                <a:gd name="connsiteY17" fmla="*/ 415925 h 635431"/>
                <a:gd name="connsiteX18" fmla="*/ 6422 w 2163766"/>
                <a:gd name="connsiteY18" fmla="*/ 254000 h 635431"/>
                <a:gd name="connsiteX19" fmla="*/ 10957 w 2163766"/>
                <a:gd name="connsiteY19" fmla="*/ 83937 h 635431"/>
                <a:gd name="connsiteX0" fmla="*/ 4821 w 2157630"/>
                <a:gd name="connsiteY0" fmla="*/ 83937 h 635431"/>
                <a:gd name="connsiteX1" fmla="*/ 43647 w 2157630"/>
                <a:gd name="connsiteY1" fmla="*/ 10186 h 635431"/>
                <a:gd name="connsiteX2" fmla="*/ 470186 w 2157630"/>
                <a:gd name="connsiteY2" fmla="*/ 9525 h 635431"/>
                <a:gd name="connsiteX3" fmla="*/ 1095661 w 2157630"/>
                <a:gd name="connsiteY3" fmla="*/ 6350 h 635431"/>
                <a:gd name="connsiteX4" fmla="*/ 1619536 w 2157630"/>
                <a:gd name="connsiteY4" fmla="*/ 0 h 635431"/>
                <a:gd name="connsiteX5" fmla="*/ 2117284 w 2157630"/>
                <a:gd name="connsiteY5" fmla="*/ 13361 h 635431"/>
                <a:gd name="connsiteX6" fmla="*/ 2152935 w 2157630"/>
                <a:gd name="connsiteY6" fmla="*/ 83937 h 635431"/>
                <a:gd name="connsiteX7" fmla="*/ 2149762 w 2157630"/>
                <a:gd name="connsiteY7" fmla="*/ 203200 h 635431"/>
                <a:gd name="connsiteX8" fmla="*/ 2152937 w 2157630"/>
                <a:gd name="connsiteY8" fmla="*/ 396875 h 635431"/>
                <a:gd name="connsiteX9" fmla="*/ 2152935 w 2157630"/>
                <a:gd name="connsiteY9" fmla="*/ 553086 h 635431"/>
                <a:gd name="connsiteX10" fmla="*/ 2120459 w 2157630"/>
                <a:gd name="connsiteY10" fmla="*/ 626837 h 635431"/>
                <a:gd name="connsiteX11" fmla="*/ 1854486 w 2157630"/>
                <a:gd name="connsiteY11" fmla="*/ 625475 h 635431"/>
                <a:gd name="connsiteX12" fmla="*/ 1578261 w 2157630"/>
                <a:gd name="connsiteY12" fmla="*/ 625475 h 635431"/>
                <a:gd name="connsiteX13" fmla="*/ 676561 w 2157630"/>
                <a:gd name="connsiteY13" fmla="*/ 625475 h 635431"/>
                <a:gd name="connsiteX14" fmla="*/ 263811 w 2157630"/>
                <a:gd name="connsiteY14" fmla="*/ 628650 h 635431"/>
                <a:gd name="connsiteX15" fmla="*/ 37297 w 2157630"/>
                <a:gd name="connsiteY15" fmla="*/ 630012 h 635431"/>
                <a:gd name="connsiteX16" fmla="*/ 4821 w 2157630"/>
                <a:gd name="connsiteY16" fmla="*/ 553086 h 635431"/>
                <a:gd name="connsiteX17" fmla="*/ 6637 w 2157630"/>
                <a:gd name="connsiteY17" fmla="*/ 419100 h 635431"/>
                <a:gd name="connsiteX18" fmla="*/ 286 w 2157630"/>
                <a:gd name="connsiteY18" fmla="*/ 254000 h 635431"/>
                <a:gd name="connsiteX19" fmla="*/ 4821 w 2157630"/>
                <a:gd name="connsiteY19" fmla="*/ 83937 h 635431"/>
                <a:gd name="connsiteX0" fmla="*/ 5313 w 2158122"/>
                <a:gd name="connsiteY0" fmla="*/ 83937 h 635431"/>
                <a:gd name="connsiteX1" fmla="*/ 44139 w 2158122"/>
                <a:gd name="connsiteY1" fmla="*/ 10186 h 635431"/>
                <a:gd name="connsiteX2" fmla="*/ 470678 w 2158122"/>
                <a:gd name="connsiteY2" fmla="*/ 9525 h 635431"/>
                <a:gd name="connsiteX3" fmla="*/ 1096153 w 2158122"/>
                <a:gd name="connsiteY3" fmla="*/ 6350 h 635431"/>
                <a:gd name="connsiteX4" fmla="*/ 1620028 w 2158122"/>
                <a:gd name="connsiteY4" fmla="*/ 0 h 635431"/>
                <a:gd name="connsiteX5" fmla="*/ 2117776 w 2158122"/>
                <a:gd name="connsiteY5" fmla="*/ 13361 h 635431"/>
                <a:gd name="connsiteX6" fmla="*/ 2153427 w 2158122"/>
                <a:gd name="connsiteY6" fmla="*/ 83937 h 635431"/>
                <a:gd name="connsiteX7" fmla="*/ 2150254 w 2158122"/>
                <a:gd name="connsiteY7" fmla="*/ 203200 h 635431"/>
                <a:gd name="connsiteX8" fmla="*/ 2153429 w 2158122"/>
                <a:gd name="connsiteY8" fmla="*/ 396875 h 635431"/>
                <a:gd name="connsiteX9" fmla="*/ 2153427 w 2158122"/>
                <a:gd name="connsiteY9" fmla="*/ 553086 h 635431"/>
                <a:gd name="connsiteX10" fmla="*/ 2120951 w 2158122"/>
                <a:gd name="connsiteY10" fmla="*/ 626837 h 635431"/>
                <a:gd name="connsiteX11" fmla="*/ 1854978 w 2158122"/>
                <a:gd name="connsiteY11" fmla="*/ 625475 h 635431"/>
                <a:gd name="connsiteX12" fmla="*/ 1578753 w 2158122"/>
                <a:gd name="connsiteY12" fmla="*/ 625475 h 635431"/>
                <a:gd name="connsiteX13" fmla="*/ 677053 w 2158122"/>
                <a:gd name="connsiteY13" fmla="*/ 625475 h 635431"/>
                <a:gd name="connsiteX14" fmla="*/ 264303 w 2158122"/>
                <a:gd name="connsiteY14" fmla="*/ 628650 h 635431"/>
                <a:gd name="connsiteX15" fmla="*/ 37789 w 2158122"/>
                <a:gd name="connsiteY15" fmla="*/ 630012 h 635431"/>
                <a:gd name="connsiteX16" fmla="*/ 5313 w 2158122"/>
                <a:gd name="connsiteY16" fmla="*/ 553086 h 635431"/>
                <a:gd name="connsiteX17" fmla="*/ 7129 w 2158122"/>
                <a:gd name="connsiteY17" fmla="*/ 419100 h 635431"/>
                <a:gd name="connsiteX18" fmla="*/ 778 w 2158122"/>
                <a:gd name="connsiteY18" fmla="*/ 254000 h 635431"/>
                <a:gd name="connsiteX19" fmla="*/ 5313 w 2158122"/>
                <a:gd name="connsiteY19" fmla="*/ 83937 h 635431"/>
                <a:gd name="connsiteX0" fmla="*/ 8795 w 2161604"/>
                <a:gd name="connsiteY0" fmla="*/ 83937 h 635431"/>
                <a:gd name="connsiteX1" fmla="*/ 47621 w 2161604"/>
                <a:gd name="connsiteY1" fmla="*/ 10186 h 635431"/>
                <a:gd name="connsiteX2" fmla="*/ 474160 w 2161604"/>
                <a:gd name="connsiteY2" fmla="*/ 9525 h 635431"/>
                <a:gd name="connsiteX3" fmla="*/ 1099635 w 2161604"/>
                <a:gd name="connsiteY3" fmla="*/ 6350 h 635431"/>
                <a:gd name="connsiteX4" fmla="*/ 1623510 w 2161604"/>
                <a:gd name="connsiteY4" fmla="*/ 0 h 635431"/>
                <a:gd name="connsiteX5" fmla="*/ 2121258 w 2161604"/>
                <a:gd name="connsiteY5" fmla="*/ 13361 h 635431"/>
                <a:gd name="connsiteX6" fmla="*/ 2156909 w 2161604"/>
                <a:gd name="connsiteY6" fmla="*/ 83937 h 635431"/>
                <a:gd name="connsiteX7" fmla="*/ 2153736 w 2161604"/>
                <a:gd name="connsiteY7" fmla="*/ 203200 h 635431"/>
                <a:gd name="connsiteX8" fmla="*/ 2156911 w 2161604"/>
                <a:gd name="connsiteY8" fmla="*/ 396875 h 635431"/>
                <a:gd name="connsiteX9" fmla="*/ 2156909 w 2161604"/>
                <a:gd name="connsiteY9" fmla="*/ 553086 h 635431"/>
                <a:gd name="connsiteX10" fmla="*/ 2124433 w 2161604"/>
                <a:gd name="connsiteY10" fmla="*/ 626837 h 635431"/>
                <a:gd name="connsiteX11" fmla="*/ 1858460 w 2161604"/>
                <a:gd name="connsiteY11" fmla="*/ 625475 h 635431"/>
                <a:gd name="connsiteX12" fmla="*/ 1582235 w 2161604"/>
                <a:gd name="connsiteY12" fmla="*/ 625475 h 635431"/>
                <a:gd name="connsiteX13" fmla="*/ 680535 w 2161604"/>
                <a:gd name="connsiteY13" fmla="*/ 625475 h 635431"/>
                <a:gd name="connsiteX14" fmla="*/ 267785 w 2161604"/>
                <a:gd name="connsiteY14" fmla="*/ 628650 h 635431"/>
                <a:gd name="connsiteX15" fmla="*/ 41271 w 2161604"/>
                <a:gd name="connsiteY15" fmla="*/ 630012 h 635431"/>
                <a:gd name="connsiteX16" fmla="*/ 8795 w 2161604"/>
                <a:gd name="connsiteY16" fmla="*/ 553086 h 635431"/>
                <a:gd name="connsiteX17" fmla="*/ 10611 w 2161604"/>
                <a:gd name="connsiteY17" fmla="*/ 419100 h 635431"/>
                <a:gd name="connsiteX18" fmla="*/ 4260 w 2161604"/>
                <a:gd name="connsiteY18" fmla="*/ 254000 h 635431"/>
                <a:gd name="connsiteX19" fmla="*/ 8795 w 2161604"/>
                <a:gd name="connsiteY19" fmla="*/ 83937 h 635431"/>
                <a:gd name="connsiteX0" fmla="*/ 8795 w 2161604"/>
                <a:gd name="connsiteY0" fmla="*/ 83937 h 635431"/>
                <a:gd name="connsiteX1" fmla="*/ 47621 w 2161604"/>
                <a:gd name="connsiteY1" fmla="*/ 10186 h 635431"/>
                <a:gd name="connsiteX2" fmla="*/ 474160 w 2161604"/>
                <a:gd name="connsiteY2" fmla="*/ 9525 h 635431"/>
                <a:gd name="connsiteX3" fmla="*/ 1099635 w 2161604"/>
                <a:gd name="connsiteY3" fmla="*/ 6350 h 635431"/>
                <a:gd name="connsiteX4" fmla="*/ 1623510 w 2161604"/>
                <a:gd name="connsiteY4" fmla="*/ 0 h 635431"/>
                <a:gd name="connsiteX5" fmla="*/ 2121258 w 2161604"/>
                <a:gd name="connsiteY5" fmla="*/ 13361 h 635431"/>
                <a:gd name="connsiteX6" fmla="*/ 2156909 w 2161604"/>
                <a:gd name="connsiteY6" fmla="*/ 83937 h 635431"/>
                <a:gd name="connsiteX7" fmla="*/ 2153736 w 2161604"/>
                <a:gd name="connsiteY7" fmla="*/ 203200 h 635431"/>
                <a:gd name="connsiteX8" fmla="*/ 2156911 w 2161604"/>
                <a:gd name="connsiteY8" fmla="*/ 396875 h 635431"/>
                <a:gd name="connsiteX9" fmla="*/ 2156909 w 2161604"/>
                <a:gd name="connsiteY9" fmla="*/ 553086 h 635431"/>
                <a:gd name="connsiteX10" fmla="*/ 2124433 w 2161604"/>
                <a:gd name="connsiteY10" fmla="*/ 626837 h 635431"/>
                <a:gd name="connsiteX11" fmla="*/ 1858460 w 2161604"/>
                <a:gd name="connsiteY11" fmla="*/ 625475 h 635431"/>
                <a:gd name="connsiteX12" fmla="*/ 1582235 w 2161604"/>
                <a:gd name="connsiteY12" fmla="*/ 625475 h 635431"/>
                <a:gd name="connsiteX13" fmla="*/ 1045660 w 2161604"/>
                <a:gd name="connsiteY13" fmla="*/ 625475 h 635431"/>
                <a:gd name="connsiteX14" fmla="*/ 680535 w 2161604"/>
                <a:gd name="connsiteY14" fmla="*/ 625475 h 635431"/>
                <a:gd name="connsiteX15" fmla="*/ 267785 w 2161604"/>
                <a:gd name="connsiteY15" fmla="*/ 628650 h 635431"/>
                <a:gd name="connsiteX16" fmla="*/ 41271 w 2161604"/>
                <a:gd name="connsiteY16" fmla="*/ 630012 h 635431"/>
                <a:gd name="connsiteX17" fmla="*/ 8795 w 2161604"/>
                <a:gd name="connsiteY17" fmla="*/ 553086 h 635431"/>
                <a:gd name="connsiteX18" fmla="*/ 10611 w 2161604"/>
                <a:gd name="connsiteY18" fmla="*/ 419100 h 635431"/>
                <a:gd name="connsiteX19" fmla="*/ 4260 w 2161604"/>
                <a:gd name="connsiteY19" fmla="*/ 254000 h 635431"/>
                <a:gd name="connsiteX20" fmla="*/ 8795 w 2161604"/>
                <a:gd name="connsiteY20" fmla="*/ 83937 h 635431"/>
                <a:gd name="connsiteX0" fmla="*/ 8795 w 2161604"/>
                <a:gd name="connsiteY0" fmla="*/ 83937 h 635431"/>
                <a:gd name="connsiteX1" fmla="*/ 47621 w 2161604"/>
                <a:gd name="connsiteY1" fmla="*/ 10186 h 635431"/>
                <a:gd name="connsiteX2" fmla="*/ 474160 w 2161604"/>
                <a:gd name="connsiteY2" fmla="*/ 9525 h 635431"/>
                <a:gd name="connsiteX3" fmla="*/ 1099635 w 2161604"/>
                <a:gd name="connsiteY3" fmla="*/ 6350 h 635431"/>
                <a:gd name="connsiteX4" fmla="*/ 1623510 w 2161604"/>
                <a:gd name="connsiteY4" fmla="*/ 0 h 635431"/>
                <a:gd name="connsiteX5" fmla="*/ 2121258 w 2161604"/>
                <a:gd name="connsiteY5" fmla="*/ 13361 h 635431"/>
                <a:gd name="connsiteX6" fmla="*/ 2156909 w 2161604"/>
                <a:gd name="connsiteY6" fmla="*/ 83937 h 635431"/>
                <a:gd name="connsiteX7" fmla="*/ 2153736 w 2161604"/>
                <a:gd name="connsiteY7" fmla="*/ 203200 h 635431"/>
                <a:gd name="connsiteX8" fmla="*/ 2156911 w 2161604"/>
                <a:gd name="connsiteY8" fmla="*/ 396875 h 635431"/>
                <a:gd name="connsiteX9" fmla="*/ 2156909 w 2161604"/>
                <a:gd name="connsiteY9" fmla="*/ 553086 h 635431"/>
                <a:gd name="connsiteX10" fmla="*/ 2124433 w 2161604"/>
                <a:gd name="connsiteY10" fmla="*/ 626837 h 635431"/>
                <a:gd name="connsiteX11" fmla="*/ 1858460 w 2161604"/>
                <a:gd name="connsiteY11" fmla="*/ 625475 h 635431"/>
                <a:gd name="connsiteX12" fmla="*/ 1582235 w 2161604"/>
                <a:gd name="connsiteY12" fmla="*/ 625475 h 635431"/>
                <a:gd name="connsiteX13" fmla="*/ 1045660 w 2161604"/>
                <a:gd name="connsiteY13" fmla="*/ 625475 h 635431"/>
                <a:gd name="connsiteX14" fmla="*/ 680535 w 2161604"/>
                <a:gd name="connsiteY14" fmla="*/ 625475 h 635431"/>
                <a:gd name="connsiteX15" fmla="*/ 267785 w 2161604"/>
                <a:gd name="connsiteY15" fmla="*/ 628650 h 635431"/>
                <a:gd name="connsiteX16" fmla="*/ 41271 w 2161604"/>
                <a:gd name="connsiteY16" fmla="*/ 630012 h 635431"/>
                <a:gd name="connsiteX17" fmla="*/ 8795 w 2161604"/>
                <a:gd name="connsiteY17" fmla="*/ 553086 h 635431"/>
                <a:gd name="connsiteX18" fmla="*/ 10611 w 2161604"/>
                <a:gd name="connsiteY18" fmla="*/ 419100 h 635431"/>
                <a:gd name="connsiteX19" fmla="*/ 4260 w 2161604"/>
                <a:gd name="connsiteY19" fmla="*/ 254000 h 635431"/>
                <a:gd name="connsiteX20" fmla="*/ 8795 w 2161604"/>
                <a:gd name="connsiteY20" fmla="*/ 83937 h 635431"/>
                <a:gd name="connsiteX0" fmla="*/ 8795 w 2161604"/>
                <a:gd name="connsiteY0" fmla="*/ 83937 h 635431"/>
                <a:gd name="connsiteX1" fmla="*/ 47621 w 2161604"/>
                <a:gd name="connsiteY1" fmla="*/ 10186 h 635431"/>
                <a:gd name="connsiteX2" fmla="*/ 474160 w 2161604"/>
                <a:gd name="connsiteY2" fmla="*/ 9525 h 635431"/>
                <a:gd name="connsiteX3" fmla="*/ 1099635 w 2161604"/>
                <a:gd name="connsiteY3" fmla="*/ 6350 h 635431"/>
                <a:gd name="connsiteX4" fmla="*/ 1623510 w 2161604"/>
                <a:gd name="connsiteY4" fmla="*/ 0 h 635431"/>
                <a:gd name="connsiteX5" fmla="*/ 2121258 w 2161604"/>
                <a:gd name="connsiteY5" fmla="*/ 13361 h 635431"/>
                <a:gd name="connsiteX6" fmla="*/ 2156909 w 2161604"/>
                <a:gd name="connsiteY6" fmla="*/ 83937 h 635431"/>
                <a:gd name="connsiteX7" fmla="*/ 2153736 w 2161604"/>
                <a:gd name="connsiteY7" fmla="*/ 203200 h 635431"/>
                <a:gd name="connsiteX8" fmla="*/ 2156911 w 2161604"/>
                <a:gd name="connsiteY8" fmla="*/ 396875 h 635431"/>
                <a:gd name="connsiteX9" fmla="*/ 2156909 w 2161604"/>
                <a:gd name="connsiteY9" fmla="*/ 553086 h 635431"/>
                <a:gd name="connsiteX10" fmla="*/ 2124433 w 2161604"/>
                <a:gd name="connsiteY10" fmla="*/ 626837 h 635431"/>
                <a:gd name="connsiteX11" fmla="*/ 1858460 w 2161604"/>
                <a:gd name="connsiteY11" fmla="*/ 625475 h 635431"/>
                <a:gd name="connsiteX12" fmla="*/ 1582235 w 2161604"/>
                <a:gd name="connsiteY12" fmla="*/ 625475 h 635431"/>
                <a:gd name="connsiteX13" fmla="*/ 1045660 w 2161604"/>
                <a:gd name="connsiteY13" fmla="*/ 625475 h 635431"/>
                <a:gd name="connsiteX14" fmla="*/ 680535 w 2161604"/>
                <a:gd name="connsiteY14" fmla="*/ 625475 h 635431"/>
                <a:gd name="connsiteX15" fmla="*/ 267785 w 2161604"/>
                <a:gd name="connsiteY15" fmla="*/ 628650 h 635431"/>
                <a:gd name="connsiteX16" fmla="*/ 41271 w 2161604"/>
                <a:gd name="connsiteY16" fmla="*/ 630012 h 635431"/>
                <a:gd name="connsiteX17" fmla="*/ 8795 w 2161604"/>
                <a:gd name="connsiteY17" fmla="*/ 553086 h 635431"/>
                <a:gd name="connsiteX18" fmla="*/ 10611 w 2161604"/>
                <a:gd name="connsiteY18" fmla="*/ 419100 h 635431"/>
                <a:gd name="connsiteX19" fmla="*/ 4260 w 2161604"/>
                <a:gd name="connsiteY19" fmla="*/ 254000 h 635431"/>
                <a:gd name="connsiteX20" fmla="*/ 8795 w 2161604"/>
                <a:gd name="connsiteY20" fmla="*/ 83937 h 635431"/>
                <a:gd name="connsiteX0" fmla="*/ 8795 w 2161604"/>
                <a:gd name="connsiteY0" fmla="*/ 83937 h 635431"/>
                <a:gd name="connsiteX1" fmla="*/ 47621 w 2161604"/>
                <a:gd name="connsiteY1" fmla="*/ 10186 h 635431"/>
                <a:gd name="connsiteX2" fmla="*/ 474160 w 2161604"/>
                <a:gd name="connsiteY2" fmla="*/ 9525 h 635431"/>
                <a:gd name="connsiteX3" fmla="*/ 1099635 w 2161604"/>
                <a:gd name="connsiteY3" fmla="*/ 6350 h 635431"/>
                <a:gd name="connsiteX4" fmla="*/ 1623510 w 2161604"/>
                <a:gd name="connsiteY4" fmla="*/ 0 h 635431"/>
                <a:gd name="connsiteX5" fmla="*/ 2121258 w 2161604"/>
                <a:gd name="connsiteY5" fmla="*/ 13361 h 635431"/>
                <a:gd name="connsiteX6" fmla="*/ 2156909 w 2161604"/>
                <a:gd name="connsiteY6" fmla="*/ 83937 h 635431"/>
                <a:gd name="connsiteX7" fmla="*/ 2153736 w 2161604"/>
                <a:gd name="connsiteY7" fmla="*/ 203200 h 635431"/>
                <a:gd name="connsiteX8" fmla="*/ 2156911 w 2161604"/>
                <a:gd name="connsiteY8" fmla="*/ 396875 h 635431"/>
                <a:gd name="connsiteX9" fmla="*/ 2156909 w 2161604"/>
                <a:gd name="connsiteY9" fmla="*/ 553086 h 635431"/>
                <a:gd name="connsiteX10" fmla="*/ 2124433 w 2161604"/>
                <a:gd name="connsiteY10" fmla="*/ 626837 h 635431"/>
                <a:gd name="connsiteX11" fmla="*/ 1858460 w 2161604"/>
                <a:gd name="connsiteY11" fmla="*/ 625475 h 635431"/>
                <a:gd name="connsiteX12" fmla="*/ 1582235 w 2161604"/>
                <a:gd name="connsiteY12" fmla="*/ 625475 h 635431"/>
                <a:gd name="connsiteX13" fmla="*/ 1045660 w 2161604"/>
                <a:gd name="connsiteY13" fmla="*/ 625475 h 635431"/>
                <a:gd name="connsiteX14" fmla="*/ 680535 w 2161604"/>
                <a:gd name="connsiteY14" fmla="*/ 625475 h 635431"/>
                <a:gd name="connsiteX15" fmla="*/ 267785 w 2161604"/>
                <a:gd name="connsiteY15" fmla="*/ 628650 h 635431"/>
                <a:gd name="connsiteX16" fmla="*/ 41271 w 2161604"/>
                <a:gd name="connsiteY16" fmla="*/ 630012 h 635431"/>
                <a:gd name="connsiteX17" fmla="*/ 8795 w 2161604"/>
                <a:gd name="connsiteY17" fmla="*/ 553086 h 635431"/>
                <a:gd name="connsiteX18" fmla="*/ 10611 w 2161604"/>
                <a:gd name="connsiteY18" fmla="*/ 419100 h 635431"/>
                <a:gd name="connsiteX19" fmla="*/ 4260 w 2161604"/>
                <a:gd name="connsiteY19" fmla="*/ 254000 h 635431"/>
                <a:gd name="connsiteX20" fmla="*/ 8795 w 2161604"/>
                <a:gd name="connsiteY20" fmla="*/ 83937 h 635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61604" h="635431">
                  <a:moveTo>
                    <a:pt x="8795" y="83937"/>
                  </a:moveTo>
                  <a:cubicBezTo>
                    <a:pt x="8795" y="43205"/>
                    <a:pt x="6889" y="10186"/>
                    <a:pt x="47621" y="10186"/>
                  </a:cubicBezTo>
                  <a:lnTo>
                    <a:pt x="474160" y="9525"/>
                  </a:lnTo>
                  <a:lnTo>
                    <a:pt x="1099635" y="6350"/>
                  </a:lnTo>
                  <a:lnTo>
                    <a:pt x="1623510" y="0"/>
                  </a:lnTo>
                  <a:cubicBezTo>
                    <a:pt x="1793780" y="1168"/>
                    <a:pt x="2032358" y="-628"/>
                    <a:pt x="2121258" y="13361"/>
                  </a:cubicBezTo>
                  <a:cubicBezTo>
                    <a:pt x="2161990" y="13361"/>
                    <a:pt x="2156909" y="43205"/>
                    <a:pt x="2156909" y="83937"/>
                  </a:cubicBezTo>
                  <a:cubicBezTo>
                    <a:pt x="2155851" y="123691"/>
                    <a:pt x="2153736" y="151044"/>
                    <a:pt x="2153736" y="203200"/>
                  </a:cubicBezTo>
                  <a:cubicBezTo>
                    <a:pt x="2153736" y="255356"/>
                    <a:pt x="2169082" y="338561"/>
                    <a:pt x="2156911" y="396875"/>
                  </a:cubicBezTo>
                  <a:cubicBezTo>
                    <a:pt x="2144740" y="455189"/>
                    <a:pt x="2162322" y="514759"/>
                    <a:pt x="2156909" y="553086"/>
                  </a:cubicBezTo>
                  <a:cubicBezTo>
                    <a:pt x="2156909" y="593818"/>
                    <a:pt x="2165165" y="626837"/>
                    <a:pt x="2124433" y="626837"/>
                  </a:cubicBezTo>
                  <a:cubicBezTo>
                    <a:pt x="2035775" y="626383"/>
                    <a:pt x="1940768" y="616404"/>
                    <a:pt x="1858460" y="625475"/>
                  </a:cubicBezTo>
                  <a:cubicBezTo>
                    <a:pt x="1776152" y="634546"/>
                    <a:pt x="1717702" y="625475"/>
                    <a:pt x="1582235" y="625475"/>
                  </a:cubicBezTo>
                  <a:cubicBezTo>
                    <a:pt x="1403377" y="625475"/>
                    <a:pt x="1161018" y="612775"/>
                    <a:pt x="1045660" y="625475"/>
                  </a:cubicBezTo>
                  <a:cubicBezTo>
                    <a:pt x="930302" y="638175"/>
                    <a:pt x="802243" y="625475"/>
                    <a:pt x="680535" y="625475"/>
                  </a:cubicBezTo>
                  <a:lnTo>
                    <a:pt x="267785" y="628650"/>
                  </a:lnTo>
                  <a:cubicBezTo>
                    <a:pt x="161241" y="629406"/>
                    <a:pt x="84436" y="642606"/>
                    <a:pt x="41271" y="630012"/>
                  </a:cubicBezTo>
                  <a:cubicBezTo>
                    <a:pt x="539" y="630012"/>
                    <a:pt x="8795" y="593818"/>
                    <a:pt x="8795" y="553086"/>
                  </a:cubicBezTo>
                  <a:cubicBezTo>
                    <a:pt x="1568" y="517405"/>
                    <a:pt x="11367" y="468948"/>
                    <a:pt x="10611" y="419100"/>
                  </a:cubicBezTo>
                  <a:cubicBezTo>
                    <a:pt x="3505" y="372427"/>
                    <a:pt x="2446" y="309331"/>
                    <a:pt x="4260" y="254000"/>
                  </a:cubicBezTo>
                  <a:cubicBezTo>
                    <a:pt x="-6928" y="197312"/>
                    <a:pt x="7283" y="140625"/>
                    <a:pt x="8795" y="83937"/>
                  </a:cubicBezTo>
                  <a:close/>
                </a:path>
              </a:pathLst>
            </a:custGeom>
            <a:blipFill>
              <a:blip r:embed="rId5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880854" y="2110243"/>
              <a:ext cx="1821150" cy="584200"/>
            </a:xfrm>
            <a:prstGeom prst="rect">
              <a:avLst/>
            </a:prstGeom>
            <a:noFill/>
          </p:spPr>
          <p:txBody>
            <a:bodyPr wrap="square" lIns="91436" tIns="45719" rIns="91436" bIns="45719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5pPr>
              <a:lvl6pPr marL="2514600" indent="-228600" defTabSz="608013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6pPr>
              <a:lvl7pPr marL="2971800" indent="-228600" defTabSz="608013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7pPr>
              <a:lvl8pPr marL="3429000" indent="-228600" defTabSz="608013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8pPr>
              <a:lvl9pPr marL="3886200" indent="-228600" defTabSz="608013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9pPr>
            </a:lstStyle>
            <a:p>
              <a:r>
                <a:rPr lang="zh-CN" altLang="en-US" sz="3200" b="1" dirty="0" smtClean="0">
                  <a:blipFill>
                    <a:blip r:embed="rId3"/>
                    <a:stretch>
                      <a:fillRect/>
                    </a:stretch>
                  </a:blipFill>
                  <a:latin typeface="Arial" panose="020B0604020202020204" pitchFamily="34" charset="0"/>
                  <a:sym typeface="Arial" panose="020B0604020202020204" pitchFamily="34" charset="0"/>
                </a:rPr>
                <a:t>简</a:t>
              </a:r>
              <a:r>
                <a:rPr lang="zh-CN" altLang="en-US" sz="3200" b="1" dirty="0" smtClean="0">
                  <a:blipFill>
                    <a:blip r:embed="rId3"/>
                    <a:stretch>
                      <a:fillRect/>
                    </a:stretch>
                  </a:blipFill>
                  <a:latin typeface="Arial" panose="020B0604020202020204" pitchFamily="34" charset="0"/>
                  <a:sym typeface="Arial" panose="020B0604020202020204" pitchFamily="34" charset="0"/>
                </a:rPr>
                <a:t>单定义</a:t>
              </a:r>
              <a:endParaRPr lang="zh-HK" altLang="en-US" sz="3200" b="1" dirty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1026270" y="3082940"/>
            <a:ext cx="2161604" cy="635431"/>
            <a:chOff x="710627" y="2084628"/>
            <a:chExt cx="2161604" cy="635431"/>
          </a:xfrm>
        </p:grpSpPr>
        <p:sp>
          <p:nvSpPr>
            <p:cNvPr id="75" name="圆角矩形 2"/>
            <p:cNvSpPr/>
            <p:nvPr/>
          </p:nvSpPr>
          <p:spPr>
            <a:xfrm>
              <a:off x="710627" y="2084628"/>
              <a:ext cx="2161604" cy="635431"/>
            </a:xfrm>
            <a:custGeom>
              <a:avLst/>
              <a:gdLst>
                <a:gd name="connsiteX0" fmla="*/ 0 w 2148114"/>
                <a:gd name="connsiteY0" fmla="*/ 73751 h 616651"/>
                <a:gd name="connsiteX1" fmla="*/ 73751 w 2148114"/>
                <a:gd name="connsiteY1" fmla="*/ 0 h 616651"/>
                <a:gd name="connsiteX2" fmla="*/ 2074363 w 2148114"/>
                <a:gd name="connsiteY2" fmla="*/ 0 h 616651"/>
                <a:gd name="connsiteX3" fmla="*/ 2148114 w 2148114"/>
                <a:gd name="connsiteY3" fmla="*/ 73751 h 616651"/>
                <a:gd name="connsiteX4" fmla="*/ 2148114 w 2148114"/>
                <a:gd name="connsiteY4" fmla="*/ 542900 h 616651"/>
                <a:gd name="connsiteX5" fmla="*/ 2074363 w 2148114"/>
                <a:gd name="connsiteY5" fmla="*/ 616651 h 616651"/>
                <a:gd name="connsiteX6" fmla="*/ 73751 w 2148114"/>
                <a:gd name="connsiteY6" fmla="*/ 616651 h 616651"/>
                <a:gd name="connsiteX7" fmla="*/ 0 w 2148114"/>
                <a:gd name="connsiteY7" fmla="*/ 542900 h 616651"/>
                <a:gd name="connsiteX8" fmla="*/ 0 w 2148114"/>
                <a:gd name="connsiteY8" fmla="*/ 73751 h 616651"/>
                <a:gd name="connsiteX0" fmla="*/ 13 w 2148127"/>
                <a:gd name="connsiteY0" fmla="*/ 73751 h 616651"/>
                <a:gd name="connsiteX1" fmla="*/ 38839 w 2148127"/>
                <a:gd name="connsiteY1" fmla="*/ 0 h 616651"/>
                <a:gd name="connsiteX2" fmla="*/ 2074376 w 2148127"/>
                <a:gd name="connsiteY2" fmla="*/ 0 h 616651"/>
                <a:gd name="connsiteX3" fmla="*/ 2148127 w 2148127"/>
                <a:gd name="connsiteY3" fmla="*/ 73751 h 616651"/>
                <a:gd name="connsiteX4" fmla="*/ 2148127 w 2148127"/>
                <a:gd name="connsiteY4" fmla="*/ 542900 h 616651"/>
                <a:gd name="connsiteX5" fmla="*/ 2074376 w 2148127"/>
                <a:gd name="connsiteY5" fmla="*/ 616651 h 616651"/>
                <a:gd name="connsiteX6" fmla="*/ 73764 w 2148127"/>
                <a:gd name="connsiteY6" fmla="*/ 616651 h 616651"/>
                <a:gd name="connsiteX7" fmla="*/ 13 w 2148127"/>
                <a:gd name="connsiteY7" fmla="*/ 542900 h 616651"/>
                <a:gd name="connsiteX8" fmla="*/ 13 w 2148127"/>
                <a:gd name="connsiteY8" fmla="*/ 73751 h 616651"/>
                <a:gd name="connsiteX0" fmla="*/ 686 w 2148800"/>
                <a:gd name="connsiteY0" fmla="*/ 73751 h 619826"/>
                <a:gd name="connsiteX1" fmla="*/ 39512 w 2148800"/>
                <a:gd name="connsiteY1" fmla="*/ 0 h 619826"/>
                <a:gd name="connsiteX2" fmla="*/ 2075049 w 2148800"/>
                <a:gd name="connsiteY2" fmla="*/ 0 h 619826"/>
                <a:gd name="connsiteX3" fmla="*/ 2148800 w 2148800"/>
                <a:gd name="connsiteY3" fmla="*/ 73751 h 619826"/>
                <a:gd name="connsiteX4" fmla="*/ 2148800 w 2148800"/>
                <a:gd name="connsiteY4" fmla="*/ 542900 h 619826"/>
                <a:gd name="connsiteX5" fmla="*/ 2075049 w 2148800"/>
                <a:gd name="connsiteY5" fmla="*/ 616651 h 619826"/>
                <a:gd name="connsiteX6" fmla="*/ 33162 w 2148800"/>
                <a:gd name="connsiteY6" fmla="*/ 619826 h 619826"/>
                <a:gd name="connsiteX7" fmla="*/ 686 w 2148800"/>
                <a:gd name="connsiteY7" fmla="*/ 542900 h 619826"/>
                <a:gd name="connsiteX8" fmla="*/ 686 w 2148800"/>
                <a:gd name="connsiteY8" fmla="*/ 73751 h 619826"/>
                <a:gd name="connsiteX0" fmla="*/ 686 w 2149002"/>
                <a:gd name="connsiteY0" fmla="*/ 73751 h 619826"/>
                <a:gd name="connsiteX1" fmla="*/ 39512 w 2149002"/>
                <a:gd name="connsiteY1" fmla="*/ 0 h 619826"/>
                <a:gd name="connsiteX2" fmla="*/ 2113149 w 2149002"/>
                <a:gd name="connsiteY2" fmla="*/ 3175 h 619826"/>
                <a:gd name="connsiteX3" fmla="*/ 2148800 w 2149002"/>
                <a:gd name="connsiteY3" fmla="*/ 73751 h 619826"/>
                <a:gd name="connsiteX4" fmla="*/ 2148800 w 2149002"/>
                <a:gd name="connsiteY4" fmla="*/ 542900 h 619826"/>
                <a:gd name="connsiteX5" fmla="*/ 2075049 w 2149002"/>
                <a:gd name="connsiteY5" fmla="*/ 616651 h 619826"/>
                <a:gd name="connsiteX6" fmla="*/ 33162 w 2149002"/>
                <a:gd name="connsiteY6" fmla="*/ 619826 h 619826"/>
                <a:gd name="connsiteX7" fmla="*/ 686 w 2149002"/>
                <a:gd name="connsiteY7" fmla="*/ 542900 h 619826"/>
                <a:gd name="connsiteX8" fmla="*/ 686 w 2149002"/>
                <a:gd name="connsiteY8" fmla="*/ 73751 h 619826"/>
                <a:gd name="connsiteX0" fmla="*/ 686 w 2149486"/>
                <a:gd name="connsiteY0" fmla="*/ 73751 h 619826"/>
                <a:gd name="connsiteX1" fmla="*/ 39512 w 2149486"/>
                <a:gd name="connsiteY1" fmla="*/ 0 h 619826"/>
                <a:gd name="connsiteX2" fmla="*/ 2113149 w 2149486"/>
                <a:gd name="connsiteY2" fmla="*/ 3175 h 619826"/>
                <a:gd name="connsiteX3" fmla="*/ 2148800 w 2149486"/>
                <a:gd name="connsiteY3" fmla="*/ 73751 h 619826"/>
                <a:gd name="connsiteX4" fmla="*/ 2148800 w 2149486"/>
                <a:gd name="connsiteY4" fmla="*/ 542900 h 619826"/>
                <a:gd name="connsiteX5" fmla="*/ 2116324 w 2149486"/>
                <a:gd name="connsiteY5" fmla="*/ 616651 h 619826"/>
                <a:gd name="connsiteX6" fmla="*/ 33162 w 2149486"/>
                <a:gd name="connsiteY6" fmla="*/ 619826 h 619826"/>
                <a:gd name="connsiteX7" fmla="*/ 686 w 2149486"/>
                <a:gd name="connsiteY7" fmla="*/ 542900 h 619826"/>
                <a:gd name="connsiteX8" fmla="*/ 686 w 2149486"/>
                <a:gd name="connsiteY8" fmla="*/ 73751 h 619826"/>
                <a:gd name="connsiteX0" fmla="*/ 686 w 2149486"/>
                <a:gd name="connsiteY0" fmla="*/ 74412 h 620487"/>
                <a:gd name="connsiteX1" fmla="*/ 39512 w 2149486"/>
                <a:gd name="connsiteY1" fmla="*/ 661 h 620487"/>
                <a:gd name="connsiteX2" fmla="*/ 466051 w 2149486"/>
                <a:gd name="connsiteY2" fmla="*/ 0 h 620487"/>
                <a:gd name="connsiteX3" fmla="*/ 2113149 w 2149486"/>
                <a:gd name="connsiteY3" fmla="*/ 3836 h 620487"/>
                <a:gd name="connsiteX4" fmla="*/ 2148800 w 2149486"/>
                <a:gd name="connsiteY4" fmla="*/ 74412 h 620487"/>
                <a:gd name="connsiteX5" fmla="*/ 2148800 w 2149486"/>
                <a:gd name="connsiteY5" fmla="*/ 543561 h 620487"/>
                <a:gd name="connsiteX6" fmla="*/ 2116324 w 2149486"/>
                <a:gd name="connsiteY6" fmla="*/ 617312 h 620487"/>
                <a:gd name="connsiteX7" fmla="*/ 33162 w 2149486"/>
                <a:gd name="connsiteY7" fmla="*/ 620487 h 620487"/>
                <a:gd name="connsiteX8" fmla="*/ 686 w 2149486"/>
                <a:gd name="connsiteY8" fmla="*/ 543561 h 620487"/>
                <a:gd name="connsiteX9" fmla="*/ 686 w 2149486"/>
                <a:gd name="connsiteY9" fmla="*/ 74412 h 620487"/>
                <a:gd name="connsiteX0" fmla="*/ 686 w 2149486"/>
                <a:gd name="connsiteY0" fmla="*/ 91506 h 637581"/>
                <a:gd name="connsiteX1" fmla="*/ 39512 w 2149486"/>
                <a:gd name="connsiteY1" fmla="*/ 17755 h 637581"/>
                <a:gd name="connsiteX2" fmla="*/ 466051 w 2149486"/>
                <a:gd name="connsiteY2" fmla="*/ 17094 h 637581"/>
                <a:gd name="connsiteX3" fmla="*/ 2113149 w 2149486"/>
                <a:gd name="connsiteY3" fmla="*/ 20930 h 637581"/>
                <a:gd name="connsiteX4" fmla="*/ 2148800 w 2149486"/>
                <a:gd name="connsiteY4" fmla="*/ 91506 h 637581"/>
                <a:gd name="connsiteX5" fmla="*/ 2148800 w 2149486"/>
                <a:gd name="connsiteY5" fmla="*/ 560655 h 637581"/>
                <a:gd name="connsiteX6" fmla="*/ 2116324 w 2149486"/>
                <a:gd name="connsiteY6" fmla="*/ 634406 h 637581"/>
                <a:gd name="connsiteX7" fmla="*/ 33162 w 2149486"/>
                <a:gd name="connsiteY7" fmla="*/ 637581 h 637581"/>
                <a:gd name="connsiteX8" fmla="*/ 686 w 2149486"/>
                <a:gd name="connsiteY8" fmla="*/ 560655 h 637581"/>
                <a:gd name="connsiteX9" fmla="*/ 686 w 2149486"/>
                <a:gd name="connsiteY9" fmla="*/ 91506 h 637581"/>
                <a:gd name="connsiteX0" fmla="*/ 686 w 2149486"/>
                <a:gd name="connsiteY0" fmla="*/ 83065 h 629140"/>
                <a:gd name="connsiteX1" fmla="*/ 39512 w 2149486"/>
                <a:gd name="connsiteY1" fmla="*/ 9314 h 629140"/>
                <a:gd name="connsiteX2" fmla="*/ 466051 w 2149486"/>
                <a:gd name="connsiteY2" fmla="*/ 8653 h 629140"/>
                <a:gd name="connsiteX3" fmla="*/ 2113149 w 2149486"/>
                <a:gd name="connsiteY3" fmla="*/ 12489 h 629140"/>
                <a:gd name="connsiteX4" fmla="*/ 2148800 w 2149486"/>
                <a:gd name="connsiteY4" fmla="*/ 83065 h 629140"/>
                <a:gd name="connsiteX5" fmla="*/ 2148800 w 2149486"/>
                <a:gd name="connsiteY5" fmla="*/ 552214 h 629140"/>
                <a:gd name="connsiteX6" fmla="*/ 2116324 w 2149486"/>
                <a:gd name="connsiteY6" fmla="*/ 625965 h 629140"/>
                <a:gd name="connsiteX7" fmla="*/ 33162 w 2149486"/>
                <a:gd name="connsiteY7" fmla="*/ 629140 h 629140"/>
                <a:gd name="connsiteX8" fmla="*/ 686 w 2149486"/>
                <a:gd name="connsiteY8" fmla="*/ 552214 h 629140"/>
                <a:gd name="connsiteX9" fmla="*/ 686 w 2149486"/>
                <a:gd name="connsiteY9" fmla="*/ 83065 h 629140"/>
                <a:gd name="connsiteX0" fmla="*/ 686 w 2149486"/>
                <a:gd name="connsiteY0" fmla="*/ 77587 h 623662"/>
                <a:gd name="connsiteX1" fmla="*/ 39512 w 2149486"/>
                <a:gd name="connsiteY1" fmla="*/ 3836 h 623662"/>
                <a:gd name="connsiteX2" fmla="*/ 466051 w 2149486"/>
                <a:gd name="connsiteY2" fmla="*/ 3175 h 623662"/>
                <a:gd name="connsiteX3" fmla="*/ 1091526 w 2149486"/>
                <a:gd name="connsiteY3" fmla="*/ 0 h 623662"/>
                <a:gd name="connsiteX4" fmla="*/ 2113149 w 2149486"/>
                <a:gd name="connsiteY4" fmla="*/ 7011 h 623662"/>
                <a:gd name="connsiteX5" fmla="*/ 2148800 w 2149486"/>
                <a:gd name="connsiteY5" fmla="*/ 77587 h 623662"/>
                <a:gd name="connsiteX6" fmla="*/ 2148800 w 2149486"/>
                <a:gd name="connsiteY6" fmla="*/ 546736 h 623662"/>
                <a:gd name="connsiteX7" fmla="*/ 2116324 w 2149486"/>
                <a:gd name="connsiteY7" fmla="*/ 620487 h 623662"/>
                <a:gd name="connsiteX8" fmla="*/ 33162 w 2149486"/>
                <a:gd name="connsiteY8" fmla="*/ 623662 h 623662"/>
                <a:gd name="connsiteX9" fmla="*/ 686 w 2149486"/>
                <a:gd name="connsiteY9" fmla="*/ 546736 h 623662"/>
                <a:gd name="connsiteX10" fmla="*/ 686 w 2149486"/>
                <a:gd name="connsiteY10" fmla="*/ 77587 h 623662"/>
                <a:gd name="connsiteX0" fmla="*/ 686 w 2149486"/>
                <a:gd name="connsiteY0" fmla="*/ 86693 h 632768"/>
                <a:gd name="connsiteX1" fmla="*/ 39512 w 2149486"/>
                <a:gd name="connsiteY1" fmla="*/ 12942 h 632768"/>
                <a:gd name="connsiteX2" fmla="*/ 466051 w 2149486"/>
                <a:gd name="connsiteY2" fmla="*/ 12281 h 632768"/>
                <a:gd name="connsiteX3" fmla="*/ 1091526 w 2149486"/>
                <a:gd name="connsiteY3" fmla="*/ 9106 h 632768"/>
                <a:gd name="connsiteX4" fmla="*/ 2113149 w 2149486"/>
                <a:gd name="connsiteY4" fmla="*/ 16117 h 632768"/>
                <a:gd name="connsiteX5" fmla="*/ 2148800 w 2149486"/>
                <a:gd name="connsiteY5" fmla="*/ 86693 h 632768"/>
                <a:gd name="connsiteX6" fmla="*/ 2148800 w 2149486"/>
                <a:gd name="connsiteY6" fmla="*/ 555842 h 632768"/>
                <a:gd name="connsiteX7" fmla="*/ 2116324 w 2149486"/>
                <a:gd name="connsiteY7" fmla="*/ 629593 h 632768"/>
                <a:gd name="connsiteX8" fmla="*/ 33162 w 2149486"/>
                <a:gd name="connsiteY8" fmla="*/ 632768 h 632768"/>
                <a:gd name="connsiteX9" fmla="*/ 686 w 2149486"/>
                <a:gd name="connsiteY9" fmla="*/ 555842 h 632768"/>
                <a:gd name="connsiteX10" fmla="*/ 686 w 2149486"/>
                <a:gd name="connsiteY10" fmla="*/ 86693 h 632768"/>
                <a:gd name="connsiteX0" fmla="*/ 686 w 2149486"/>
                <a:gd name="connsiteY0" fmla="*/ 83937 h 630012"/>
                <a:gd name="connsiteX1" fmla="*/ 39512 w 2149486"/>
                <a:gd name="connsiteY1" fmla="*/ 10186 h 630012"/>
                <a:gd name="connsiteX2" fmla="*/ 466051 w 2149486"/>
                <a:gd name="connsiteY2" fmla="*/ 9525 h 630012"/>
                <a:gd name="connsiteX3" fmla="*/ 1091526 w 2149486"/>
                <a:gd name="connsiteY3" fmla="*/ 6350 h 630012"/>
                <a:gd name="connsiteX4" fmla="*/ 1615401 w 2149486"/>
                <a:gd name="connsiteY4" fmla="*/ 0 h 630012"/>
                <a:gd name="connsiteX5" fmla="*/ 2113149 w 2149486"/>
                <a:gd name="connsiteY5" fmla="*/ 13361 h 630012"/>
                <a:gd name="connsiteX6" fmla="*/ 2148800 w 2149486"/>
                <a:gd name="connsiteY6" fmla="*/ 83937 h 630012"/>
                <a:gd name="connsiteX7" fmla="*/ 2148800 w 2149486"/>
                <a:gd name="connsiteY7" fmla="*/ 553086 h 630012"/>
                <a:gd name="connsiteX8" fmla="*/ 2116324 w 2149486"/>
                <a:gd name="connsiteY8" fmla="*/ 626837 h 630012"/>
                <a:gd name="connsiteX9" fmla="*/ 33162 w 2149486"/>
                <a:gd name="connsiteY9" fmla="*/ 630012 h 630012"/>
                <a:gd name="connsiteX10" fmla="*/ 686 w 2149486"/>
                <a:gd name="connsiteY10" fmla="*/ 553086 h 630012"/>
                <a:gd name="connsiteX11" fmla="*/ 686 w 2149486"/>
                <a:gd name="connsiteY11" fmla="*/ 83937 h 630012"/>
                <a:gd name="connsiteX0" fmla="*/ 686 w 2149486"/>
                <a:gd name="connsiteY0" fmla="*/ 83937 h 630012"/>
                <a:gd name="connsiteX1" fmla="*/ 39512 w 2149486"/>
                <a:gd name="connsiteY1" fmla="*/ 10186 h 630012"/>
                <a:gd name="connsiteX2" fmla="*/ 466051 w 2149486"/>
                <a:gd name="connsiteY2" fmla="*/ 9525 h 630012"/>
                <a:gd name="connsiteX3" fmla="*/ 1091526 w 2149486"/>
                <a:gd name="connsiteY3" fmla="*/ 6350 h 630012"/>
                <a:gd name="connsiteX4" fmla="*/ 1615401 w 2149486"/>
                <a:gd name="connsiteY4" fmla="*/ 0 h 630012"/>
                <a:gd name="connsiteX5" fmla="*/ 2113149 w 2149486"/>
                <a:gd name="connsiteY5" fmla="*/ 13361 h 630012"/>
                <a:gd name="connsiteX6" fmla="*/ 2148800 w 2149486"/>
                <a:gd name="connsiteY6" fmla="*/ 83937 h 630012"/>
                <a:gd name="connsiteX7" fmla="*/ 2148800 w 2149486"/>
                <a:gd name="connsiteY7" fmla="*/ 553086 h 630012"/>
                <a:gd name="connsiteX8" fmla="*/ 2116324 w 2149486"/>
                <a:gd name="connsiteY8" fmla="*/ 626837 h 630012"/>
                <a:gd name="connsiteX9" fmla="*/ 33162 w 2149486"/>
                <a:gd name="connsiteY9" fmla="*/ 630012 h 630012"/>
                <a:gd name="connsiteX10" fmla="*/ 686 w 2149486"/>
                <a:gd name="connsiteY10" fmla="*/ 553086 h 630012"/>
                <a:gd name="connsiteX11" fmla="*/ 686 w 2149486"/>
                <a:gd name="connsiteY11" fmla="*/ 83937 h 630012"/>
                <a:gd name="connsiteX0" fmla="*/ 686 w 2149486"/>
                <a:gd name="connsiteY0" fmla="*/ 83937 h 630012"/>
                <a:gd name="connsiteX1" fmla="*/ 39512 w 2149486"/>
                <a:gd name="connsiteY1" fmla="*/ 10186 h 630012"/>
                <a:gd name="connsiteX2" fmla="*/ 466051 w 2149486"/>
                <a:gd name="connsiteY2" fmla="*/ 9525 h 630012"/>
                <a:gd name="connsiteX3" fmla="*/ 1091526 w 2149486"/>
                <a:gd name="connsiteY3" fmla="*/ 6350 h 630012"/>
                <a:gd name="connsiteX4" fmla="*/ 1615401 w 2149486"/>
                <a:gd name="connsiteY4" fmla="*/ 0 h 630012"/>
                <a:gd name="connsiteX5" fmla="*/ 2113149 w 2149486"/>
                <a:gd name="connsiteY5" fmla="*/ 13361 h 630012"/>
                <a:gd name="connsiteX6" fmla="*/ 2148800 w 2149486"/>
                <a:gd name="connsiteY6" fmla="*/ 83937 h 630012"/>
                <a:gd name="connsiteX7" fmla="*/ 2148800 w 2149486"/>
                <a:gd name="connsiteY7" fmla="*/ 553086 h 630012"/>
                <a:gd name="connsiteX8" fmla="*/ 2116324 w 2149486"/>
                <a:gd name="connsiteY8" fmla="*/ 626837 h 630012"/>
                <a:gd name="connsiteX9" fmla="*/ 33162 w 2149486"/>
                <a:gd name="connsiteY9" fmla="*/ 630012 h 630012"/>
                <a:gd name="connsiteX10" fmla="*/ 686 w 2149486"/>
                <a:gd name="connsiteY10" fmla="*/ 553086 h 630012"/>
                <a:gd name="connsiteX11" fmla="*/ 686 w 2149486"/>
                <a:gd name="connsiteY11" fmla="*/ 83937 h 630012"/>
                <a:gd name="connsiteX0" fmla="*/ 686 w 2149486"/>
                <a:gd name="connsiteY0" fmla="*/ 83937 h 630012"/>
                <a:gd name="connsiteX1" fmla="*/ 39512 w 2149486"/>
                <a:gd name="connsiteY1" fmla="*/ 10186 h 630012"/>
                <a:gd name="connsiteX2" fmla="*/ 466051 w 2149486"/>
                <a:gd name="connsiteY2" fmla="*/ 9525 h 630012"/>
                <a:gd name="connsiteX3" fmla="*/ 1091526 w 2149486"/>
                <a:gd name="connsiteY3" fmla="*/ 6350 h 630012"/>
                <a:gd name="connsiteX4" fmla="*/ 1615401 w 2149486"/>
                <a:gd name="connsiteY4" fmla="*/ 0 h 630012"/>
                <a:gd name="connsiteX5" fmla="*/ 2113149 w 2149486"/>
                <a:gd name="connsiteY5" fmla="*/ 13361 h 630012"/>
                <a:gd name="connsiteX6" fmla="*/ 2148800 w 2149486"/>
                <a:gd name="connsiteY6" fmla="*/ 83937 h 630012"/>
                <a:gd name="connsiteX7" fmla="*/ 2148800 w 2149486"/>
                <a:gd name="connsiteY7" fmla="*/ 553086 h 630012"/>
                <a:gd name="connsiteX8" fmla="*/ 2116324 w 2149486"/>
                <a:gd name="connsiteY8" fmla="*/ 626837 h 630012"/>
                <a:gd name="connsiteX9" fmla="*/ 33162 w 2149486"/>
                <a:gd name="connsiteY9" fmla="*/ 630012 h 630012"/>
                <a:gd name="connsiteX10" fmla="*/ 686 w 2149486"/>
                <a:gd name="connsiteY10" fmla="*/ 553086 h 630012"/>
                <a:gd name="connsiteX11" fmla="*/ 686 w 2149486"/>
                <a:gd name="connsiteY11" fmla="*/ 83937 h 630012"/>
                <a:gd name="connsiteX0" fmla="*/ 686 w 2149486"/>
                <a:gd name="connsiteY0" fmla="*/ 83937 h 630012"/>
                <a:gd name="connsiteX1" fmla="*/ 39512 w 2149486"/>
                <a:gd name="connsiteY1" fmla="*/ 10186 h 630012"/>
                <a:gd name="connsiteX2" fmla="*/ 466051 w 2149486"/>
                <a:gd name="connsiteY2" fmla="*/ 9525 h 630012"/>
                <a:gd name="connsiteX3" fmla="*/ 1091526 w 2149486"/>
                <a:gd name="connsiteY3" fmla="*/ 6350 h 630012"/>
                <a:gd name="connsiteX4" fmla="*/ 1615401 w 2149486"/>
                <a:gd name="connsiteY4" fmla="*/ 0 h 630012"/>
                <a:gd name="connsiteX5" fmla="*/ 2113149 w 2149486"/>
                <a:gd name="connsiteY5" fmla="*/ 13361 h 630012"/>
                <a:gd name="connsiteX6" fmla="*/ 2148800 w 2149486"/>
                <a:gd name="connsiteY6" fmla="*/ 83937 h 630012"/>
                <a:gd name="connsiteX7" fmla="*/ 2148800 w 2149486"/>
                <a:gd name="connsiteY7" fmla="*/ 553086 h 630012"/>
                <a:gd name="connsiteX8" fmla="*/ 2116324 w 2149486"/>
                <a:gd name="connsiteY8" fmla="*/ 626837 h 630012"/>
                <a:gd name="connsiteX9" fmla="*/ 33162 w 2149486"/>
                <a:gd name="connsiteY9" fmla="*/ 630012 h 630012"/>
                <a:gd name="connsiteX10" fmla="*/ 686 w 2149486"/>
                <a:gd name="connsiteY10" fmla="*/ 553086 h 630012"/>
                <a:gd name="connsiteX11" fmla="*/ 686 w 2149486"/>
                <a:gd name="connsiteY11" fmla="*/ 83937 h 630012"/>
                <a:gd name="connsiteX0" fmla="*/ 686 w 2149486"/>
                <a:gd name="connsiteY0" fmla="*/ 83937 h 630012"/>
                <a:gd name="connsiteX1" fmla="*/ 39512 w 2149486"/>
                <a:gd name="connsiteY1" fmla="*/ 10186 h 630012"/>
                <a:gd name="connsiteX2" fmla="*/ 466051 w 2149486"/>
                <a:gd name="connsiteY2" fmla="*/ 9525 h 630012"/>
                <a:gd name="connsiteX3" fmla="*/ 1091526 w 2149486"/>
                <a:gd name="connsiteY3" fmla="*/ 6350 h 630012"/>
                <a:gd name="connsiteX4" fmla="*/ 1615401 w 2149486"/>
                <a:gd name="connsiteY4" fmla="*/ 0 h 630012"/>
                <a:gd name="connsiteX5" fmla="*/ 2113149 w 2149486"/>
                <a:gd name="connsiteY5" fmla="*/ 13361 h 630012"/>
                <a:gd name="connsiteX6" fmla="*/ 2148800 w 2149486"/>
                <a:gd name="connsiteY6" fmla="*/ 83937 h 630012"/>
                <a:gd name="connsiteX7" fmla="*/ 2148800 w 2149486"/>
                <a:gd name="connsiteY7" fmla="*/ 553086 h 630012"/>
                <a:gd name="connsiteX8" fmla="*/ 2116324 w 2149486"/>
                <a:gd name="connsiteY8" fmla="*/ 626837 h 630012"/>
                <a:gd name="connsiteX9" fmla="*/ 33162 w 2149486"/>
                <a:gd name="connsiteY9" fmla="*/ 630012 h 630012"/>
                <a:gd name="connsiteX10" fmla="*/ 686 w 2149486"/>
                <a:gd name="connsiteY10" fmla="*/ 553086 h 630012"/>
                <a:gd name="connsiteX11" fmla="*/ 686 w 2149486"/>
                <a:gd name="connsiteY11" fmla="*/ 83937 h 630012"/>
                <a:gd name="connsiteX0" fmla="*/ 686 w 2149486"/>
                <a:gd name="connsiteY0" fmla="*/ 83937 h 630012"/>
                <a:gd name="connsiteX1" fmla="*/ 39512 w 2149486"/>
                <a:gd name="connsiteY1" fmla="*/ 10186 h 630012"/>
                <a:gd name="connsiteX2" fmla="*/ 466051 w 2149486"/>
                <a:gd name="connsiteY2" fmla="*/ 9525 h 630012"/>
                <a:gd name="connsiteX3" fmla="*/ 1091526 w 2149486"/>
                <a:gd name="connsiteY3" fmla="*/ 6350 h 630012"/>
                <a:gd name="connsiteX4" fmla="*/ 1615401 w 2149486"/>
                <a:gd name="connsiteY4" fmla="*/ 0 h 630012"/>
                <a:gd name="connsiteX5" fmla="*/ 2113149 w 2149486"/>
                <a:gd name="connsiteY5" fmla="*/ 13361 h 630012"/>
                <a:gd name="connsiteX6" fmla="*/ 2148800 w 2149486"/>
                <a:gd name="connsiteY6" fmla="*/ 83937 h 630012"/>
                <a:gd name="connsiteX7" fmla="*/ 2148800 w 2149486"/>
                <a:gd name="connsiteY7" fmla="*/ 553086 h 630012"/>
                <a:gd name="connsiteX8" fmla="*/ 2116324 w 2149486"/>
                <a:gd name="connsiteY8" fmla="*/ 626837 h 630012"/>
                <a:gd name="connsiteX9" fmla="*/ 1574126 w 2149486"/>
                <a:gd name="connsiteY9" fmla="*/ 625475 h 630012"/>
                <a:gd name="connsiteX10" fmla="*/ 33162 w 2149486"/>
                <a:gd name="connsiteY10" fmla="*/ 630012 h 630012"/>
                <a:gd name="connsiteX11" fmla="*/ 686 w 2149486"/>
                <a:gd name="connsiteY11" fmla="*/ 553086 h 630012"/>
                <a:gd name="connsiteX12" fmla="*/ 686 w 2149486"/>
                <a:gd name="connsiteY12" fmla="*/ 83937 h 630012"/>
                <a:gd name="connsiteX0" fmla="*/ 686 w 2149486"/>
                <a:gd name="connsiteY0" fmla="*/ 83937 h 630012"/>
                <a:gd name="connsiteX1" fmla="*/ 39512 w 2149486"/>
                <a:gd name="connsiteY1" fmla="*/ 10186 h 630012"/>
                <a:gd name="connsiteX2" fmla="*/ 466051 w 2149486"/>
                <a:gd name="connsiteY2" fmla="*/ 9525 h 630012"/>
                <a:gd name="connsiteX3" fmla="*/ 1091526 w 2149486"/>
                <a:gd name="connsiteY3" fmla="*/ 6350 h 630012"/>
                <a:gd name="connsiteX4" fmla="*/ 1615401 w 2149486"/>
                <a:gd name="connsiteY4" fmla="*/ 0 h 630012"/>
                <a:gd name="connsiteX5" fmla="*/ 2113149 w 2149486"/>
                <a:gd name="connsiteY5" fmla="*/ 13361 h 630012"/>
                <a:gd name="connsiteX6" fmla="*/ 2148800 w 2149486"/>
                <a:gd name="connsiteY6" fmla="*/ 83937 h 630012"/>
                <a:gd name="connsiteX7" fmla="*/ 2148800 w 2149486"/>
                <a:gd name="connsiteY7" fmla="*/ 553086 h 630012"/>
                <a:gd name="connsiteX8" fmla="*/ 2116324 w 2149486"/>
                <a:gd name="connsiteY8" fmla="*/ 626837 h 630012"/>
                <a:gd name="connsiteX9" fmla="*/ 1574126 w 2149486"/>
                <a:gd name="connsiteY9" fmla="*/ 625475 h 630012"/>
                <a:gd name="connsiteX10" fmla="*/ 672426 w 2149486"/>
                <a:gd name="connsiteY10" fmla="*/ 625475 h 630012"/>
                <a:gd name="connsiteX11" fmla="*/ 33162 w 2149486"/>
                <a:gd name="connsiteY11" fmla="*/ 630012 h 630012"/>
                <a:gd name="connsiteX12" fmla="*/ 686 w 2149486"/>
                <a:gd name="connsiteY12" fmla="*/ 553086 h 630012"/>
                <a:gd name="connsiteX13" fmla="*/ 686 w 2149486"/>
                <a:gd name="connsiteY13" fmla="*/ 83937 h 630012"/>
                <a:gd name="connsiteX0" fmla="*/ 686 w 2149486"/>
                <a:gd name="connsiteY0" fmla="*/ 83937 h 630012"/>
                <a:gd name="connsiteX1" fmla="*/ 39512 w 2149486"/>
                <a:gd name="connsiteY1" fmla="*/ 10186 h 630012"/>
                <a:gd name="connsiteX2" fmla="*/ 466051 w 2149486"/>
                <a:gd name="connsiteY2" fmla="*/ 9525 h 630012"/>
                <a:gd name="connsiteX3" fmla="*/ 1091526 w 2149486"/>
                <a:gd name="connsiteY3" fmla="*/ 6350 h 630012"/>
                <a:gd name="connsiteX4" fmla="*/ 1615401 w 2149486"/>
                <a:gd name="connsiteY4" fmla="*/ 0 h 630012"/>
                <a:gd name="connsiteX5" fmla="*/ 2113149 w 2149486"/>
                <a:gd name="connsiteY5" fmla="*/ 13361 h 630012"/>
                <a:gd name="connsiteX6" fmla="*/ 2148800 w 2149486"/>
                <a:gd name="connsiteY6" fmla="*/ 83937 h 630012"/>
                <a:gd name="connsiteX7" fmla="*/ 2148800 w 2149486"/>
                <a:gd name="connsiteY7" fmla="*/ 553086 h 630012"/>
                <a:gd name="connsiteX8" fmla="*/ 2116324 w 2149486"/>
                <a:gd name="connsiteY8" fmla="*/ 626837 h 630012"/>
                <a:gd name="connsiteX9" fmla="*/ 1574126 w 2149486"/>
                <a:gd name="connsiteY9" fmla="*/ 625475 h 630012"/>
                <a:gd name="connsiteX10" fmla="*/ 672426 w 2149486"/>
                <a:gd name="connsiteY10" fmla="*/ 625475 h 630012"/>
                <a:gd name="connsiteX11" fmla="*/ 259676 w 2149486"/>
                <a:gd name="connsiteY11" fmla="*/ 628650 h 630012"/>
                <a:gd name="connsiteX12" fmla="*/ 33162 w 2149486"/>
                <a:gd name="connsiteY12" fmla="*/ 630012 h 630012"/>
                <a:gd name="connsiteX13" fmla="*/ 686 w 2149486"/>
                <a:gd name="connsiteY13" fmla="*/ 553086 h 630012"/>
                <a:gd name="connsiteX14" fmla="*/ 686 w 2149486"/>
                <a:gd name="connsiteY14" fmla="*/ 83937 h 630012"/>
                <a:gd name="connsiteX0" fmla="*/ 686 w 2149486"/>
                <a:gd name="connsiteY0" fmla="*/ 83937 h 635431"/>
                <a:gd name="connsiteX1" fmla="*/ 39512 w 2149486"/>
                <a:gd name="connsiteY1" fmla="*/ 10186 h 635431"/>
                <a:gd name="connsiteX2" fmla="*/ 466051 w 2149486"/>
                <a:gd name="connsiteY2" fmla="*/ 9525 h 635431"/>
                <a:gd name="connsiteX3" fmla="*/ 1091526 w 2149486"/>
                <a:gd name="connsiteY3" fmla="*/ 6350 h 635431"/>
                <a:gd name="connsiteX4" fmla="*/ 1615401 w 2149486"/>
                <a:gd name="connsiteY4" fmla="*/ 0 h 635431"/>
                <a:gd name="connsiteX5" fmla="*/ 2113149 w 2149486"/>
                <a:gd name="connsiteY5" fmla="*/ 13361 h 635431"/>
                <a:gd name="connsiteX6" fmla="*/ 2148800 w 2149486"/>
                <a:gd name="connsiteY6" fmla="*/ 83937 h 635431"/>
                <a:gd name="connsiteX7" fmla="*/ 2148800 w 2149486"/>
                <a:gd name="connsiteY7" fmla="*/ 553086 h 635431"/>
                <a:gd name="connsiteX8" fmla="*/ 2116324 w 2149486"/>
                <a:gd name="connsiteY8" fmla="*/ 626837 h 635431"/>
                <a:gd name="connsiteX9" fmla="*/ 1574126 w 2149486"/>
                <a:gd name="connsiteY9" fmla="*/ 625475 h 635431"/>
                <a:gd name="connsiteX10" fmla="*/ 672426 w 2149486"/>
                <a:gd name="connsiteY10" fmla="*/ 625475 h 635431"/>
                <a:gd name="connsiteX11" fmla="*/ 259676 w 2149486"/>
                <a:gd name="connsiteY11" fmla="*/ 628650 h 635431"/>
                <a:gd name="connsiteX12" fmla="*/ 33162 w 2149486"/>
                <a:gd name="connsiteY12" fmla="*/ 630012 h 635431"/>
                <a:gd name="connsiteX13" fmla="*/ 686 w 2149486"/>
                <a:gd name="connsiteY13" fmla="*/ 553086 h 635431"/>
                <a:gd name="connsiteX14" fmla="*/ 686 w 2149486"/>
                <a:gd name="connsiteY14" fmla="*/ 83937 h 635431"/>
                <a:gd name="connsiteX0" fmla="*/ 686 w 2149486"/>
                <a:gd name="connsiteY0" fmla="*/ 83937 h 635431"/>
                <a:gd name="connsiteX1" fmla="*/ 39512 w 2149486"/>
                <a:gd name="connsiteY1" fmla="*/ 10186 h 635431"/>
                <a:gd name="connsiteX2" fmla="*/ 466051 w 2149486"/>
                <a:gd name="connsiteY2" fmla="*/ 9525 h 635431"/>
                <a:gd name="connsiteX3" fmla="*/ 1091526 w 2149486"/>
                <a:gd name="connsiteY3" fmla="*/ 6350 h 635431"/>
                <a:gd name="connsiteX4" fmla="*/ 1615401 w 2149486"/>
                <a:gd name="connsiteY4" fmla="*/ 0 h 635431"/>
                <a:gd name="connsiteX5" fmla="*/ 2113149 w 2149486"/>
                <a:gd name="connsiteY5" fmla="*/ 13361 h 635431"/>
                <a:gd name="connsiteX6" fmla="*/ 2148800 w 2149486"/>
                <a:gd name="connsiteY6" fmla="*/ 83937 h 635431"/>
                <a:gd name="connsiteX7" fmla="*/ 2148800 w 2149486"/>
                <a:gd name="connsiteY7" fmla="*/ 553086 h 635431"/>
                <a:gd name="connsiteX8" fmla="*/ 2116324 w 2149486"/>
                <a:gd name="connsiteY8" fmla="*/ 626837 h 635431"/>
                <a:gd name="connsiteX9" fmla="*/ 1574126 w 2149486"/>
                <a:gd name="connsiteY9" fmla="*/ 625475 h 635431"/>
                <a:gd name="connsiteX10" fmla="*/ 672426 w 2149486"/>
                <a:gd name="connsiteY10" fmla="*/ 625475 h 635431"/>
                <a:gd name="connsiteX11" fmla="*/ 259676 w 2149486"/>
                <a:gd name="connsiteY11" fmla="*/ 628650 h 635431"/>
                <a:gd name="connsiteX12" fmla="*/ 33162 w 2149486"/>
                <a:gd name="connsiteY12" fmla="*/ 630012 h 635431"/>
                <a:gd name="connsiteX13" fmla="*/ 686 w 2149486"/>
                <a:gd name="connsiteY13" fmla="*/ 553086 h 635431"/>
                <a:gd name="connsiteX14" fmla="*/ 686 w 2149486"/>
                <a:gd name="connsiteY14" fmla="*/ 83937 h 635431"/>
                <a:gd name="connsiteX0" fmla="*/ 686 w 2149486"/>
                <a:gd name="connsiteY0" fmla="*/ 83937 h 635431"/>
                <a:gd name="connsiteX1" fmla="*/ 39512 w 2149486"/>
                <a:gd name="connsiteY1" fmla="*/ 10186 h 635431"/>
                <a:gd name="connsiteX2" fmla="*/ 466051 w 2149486"/>
                <a:gd name="connsiteY2" fmla="*/ 9525 h 635431"/>
                <a:gd name="connsiteX3" fmla="*/ 1091526 w 2149486"/>
                <a:gd name="connsiteY3" fmla="*/ 6350 h 635431"/>
                <a:gd name="connsiteX4" fmla="*/ 1615401 w 2149486"/>
                <a:gd name="connsiteY4" fmla="*/ 0 h 635431"/>
                <a:gd name="connsiteX5" fmla="*/ 2113149 w 2149486"/>
                <a:gd name="connsiteY5" fmla="*/ 13361 h 635431"/>
                <a:gd name="connsiteX6" fmla="*/ 2148800 w 2149486"/>
                <a:gd name="connsiteY6" fmla="*/ 83937 h 635431"/>
                <a:gd name="connsiteX7" fmla="*/ 2148800 w 2149486"/>
                <a:gd name="connsiteY7" fmla="*/ 553086 h 635431"/>
                <a:gd name="connsiteX8" fmla="*/ 2116324 w 2149486"/>
                <a:gd name="connsiteY8" fmla="*/ 626837 h 635431"/>
                <a:gd name="connsiteX9" fmla="*/ 1574126 w 2149486"/>
                <a:gd name="connsiteY9" fmla="*/ 625475 h 635431"/>
                <a:gd name="connsiteX10" fmla="*/ 672426 w 2149486"/>
                <a:gd name="connsiteY10" fmla="*/ 625475 h 635431"/>
                <a:gd name="connsiteX11" fmla="*/ 259676 w 2149486"/>
                <a:gd name="connsiteY11" fmla="*/ 628650 h 635431"/>
                <a:gd name="connsiteX12" fmla="*/ 33162 w 2149486"/>
                <a:gd name="connsiteY12" fmla="*/ 630012 h 635431"/>
                <a:gd name="connsiteX13" fmla="*/ 686 w 2149486"/>
                <a:gd name="connsiteY13" fmla="*/ 553086 h 635431"/>
                <a:gd name="connsiteX14" fmla="*/ 686 w 2149486"/>
                <a:gd name="connsiteY14" fmla="*/ 83937 h 635431"/>
                <a:gd name="connsiteX0" fmla="*/ 686 w 2149486"/>
                <a:gd name="connsiteY0" fmla="*/ 83937 h 635431"/>
                <a:gd name="connsiteX1" fmla="*/ 39512 w 2149486"/>
                <a:gd name="connsiteY1" fmla="*/ 10186 h 635431"/>
                <a:gd name="connsiteX2" fmla="*/ 466051 w 2149486"/>
                <a:gd name="connsiteY2" fmla="*/ 9525 h 635431"/>
                <a:gd name="connsiteX3" fmla="*/ 1091526 w 2149486"/>
                <a:gd name="connsiteY3" fmla="*/ 6350 h 635431"/>
                <a:gd name="connsiteX4" fmla="*/ 1615401 w 2149486"/>
                <a:gd name="connsiteY4" fmla="*/ 0 h 635431"/>
                <a:gd name="connsiteX5" fmla="*/ 2113149 w 2149486"/>
                <a:gd name="connsiteY5" fmla="*/ 13361 h 635431"/>
                <a:gd name="connsiteX6" fmla="*/ 2148800 w 2149486"/>
                <a:gd name="connsiteY6" fmla="*/ 83937 h 635431"/>
                <a:gd name="connsiteX7" fmla="*/ 2148800 w 2149486"/>
                <a:gd name="connsiteY7" fmla="*/ 553086 h 635431"/>
                <a:gd name="connsiteX8" fmla="*/ 2116324 w 2149486"/>
                <a:gd name="connsiteY8" fmla="*/ 626837 h 635431"/>
                <a:gd name="connsiteX9" fmla="*/ 1850351 w 2149486"/>
                <a:gd name="connsiteY9" fmla="*/ 625475 h 635431"/>
                <a:gd name="connsiteX10" fmla="*/ 1574126 w 2149486"/>
                <a:gd name="connsiteY10" fmla="*/ 625475 h 635431"/>
                <a:gd name="connsiteX11" fmla="*/ 672426 w 2149486"/>
                <a:gd name="connsiteY11" fmla="*/ 625475 h 635431"/>
                <a:gd name="connsiteX12" fmla="*/ 259676 w 2149486"/>
                <a:gd name="connsiteY12" fmla="*/ 628650 h 635431"/>
                <a:gd name="connsiteX13" fmla="*/ 33162 w 2149486"/>
                <a:gd name="connsiteY13" fmla="*/ 630012 h 635431"/>
                <a:gd name="connsiteX14" fmla="*/ 686 w 2149486"/>
                <a:gd name="connsiteY14" fmla="*/ 553086 h 635431"/>
                <a:gd name="connsiteX15" fmla="*/ 686 w 2149486"/>
                <a:gd name="connsiteY15" fmla="*/ 83937 h 635431"/>
                <a:gd name="connsiteX0" fmla="*/ 686 w 2149486"/>
                <a:gd name="connsiteY0" fmla="*/ 83937 h 635431"/>
                <a:gd name="connsiteX1" fmla="*/ 39512 w 2149486"/>
                <a:gd name="connsiteY1" fmla="*/ 10186 h 635431"/>
                <a:gd name="connsiteX2" fmla="*/ 466051 w 2149486"/>
                <a:gd name="connsiteY2" fmla="*/ 9525 h 635431"/>
                <a:gd name="connsiteX3" fmla="*/ 1091526 w 2149486"/>
                <a:gd name="connsiteY3" fmla="*/ 6350 h 635431"/>
                <a:gd name="connsiteX4" fmla="*/ 1615401 w 2149486"/>
                <a:gd name="connsiteY4" fmla="*/ 0 h 635431"/>
                <a:gd name="connsiteX5" fmla="*/ 2113149 w 2149486"/>
                <a:gd name="connsiteY5" fmla="*/ 13361 h 635431"/>
                <a:gd name="connsiteX6" fmla="*/ 2148800 w 2149486"/>
                <a:gd name="connsiteY6" fmla="*/ 83937 h 635431"/>
                <a:gd name="connsiteX7" fmla="*/ 2148800 w 2149486"/>
                <a:gd name="connsiteY7" fmla="*/ 553086 h 635431"/>
                <a:gd name="connsiteX8" fmla="*/ 2116324 w 2149486"/>
                <a:gd name="connsiteY8" fmla="*/ 626837 h 635431"/>
                <a:gd name="connsiteX9" fmla="*/ 1850351 w 2149486"/>
                <a:gd name="connsiteY9" fmla="*/ 625475 h 635431"/>
                <a:gd name="connsiteX10" fmla="*/ 1574126 w 2149486"/>
                <a:gd name="connsiteY10" fmla="*/ 625475 h 635431"/>
                <a:gd name="connsiteX11" fmla="*/ 672426 w 2149486"/>
                <a:gd name="connsiteY11" fmla="*/ 625475 h 635431"/>
                <a:gd name="connsiteX12" fmla="*/ 259676 w 2149486"/>
                <a:gd name="connsiteY12" fmla="*/ 628650 h 635431"/>
                <a:gd name="connsiteX13" fmla="*/ 33162 w 2149486"/>
                <a:gd name="connsiteY13" fmla="*/ 630012 h 635431"/>
                <a:gd name="connsiteX14" fmla="*/ 686 w 2149486"/>
                <a:gd name="connsiteY14" fmla="*/ 553086 h 635431"/>
                <a:gd name="connsiteX15" fmla="*/ 686 w 2149486"/>
                <a:gd name="connsiteY15" fmla="*/ 83937 h 635431"/>
                <a:gd name="connsiteX0" fmla="*/ 686 w 2149486"/>
                <a:gd name="connsiteY0" fmla="*/ 83937 h 635431"/>
                <a:gd name="connsiteX1" fmla="*/ 39512 w 2149486"/>
                <a:gd name="connsiteY1" fmla="*/ 10186 h 635431"/>
                <a:gd name="connsiteX2" fmla="*/ 466051 w 2149486"/>
                <a:gd name="connsiteY2" fmla="*/ 9525 h 635431"/>
                <a:gd name="connsiteX3" fmla="*/ 1091526 w 2149486"/>
                <a:gd name="connsiteY3" fmla="*/ 6350 h 635431"/>
                <a:gd name="connsiteX4" fmla="*/ 1615401 w 2149486"/>
                <a:gd name="connsiteY4" fmla="*/ 0 h 635431"/>
                <a:gd name="connsiteX5" fmla="*/ 2113149 w 2149486"/>
                <a:gd name="connsiteY5" fmla="*/ 13361 h 635431"/>
                <a:gd name="connsiteX6" fmla="*/ 2148800 w 2149486"/>
                <a:gd name="connsiteY6" fmla="*/ 83937 h 635431"/>
                <a:gd name="connsiteX7" fmla="*/ 2148800 w 2149486"/>
                <a:gd name="connsiteY7" fmla="*/ 553086 h 635431"/>
                <a:gd name="connsiteX8" fmla="*/ 2116324 w 2149486"/>
                <a:gd name="connsiteY8" fmla="*/ 626837 h 635431"/>
                <a:gd name="connsiteX9" fmla="*/ 1850351 w 2149486"/>
                <a:gd name="connsiteY9" fmla="*/ 625475 h 635431"/>
                <a:gd name="connsiteX10" fmla="*/ 1574126 w 2149486"/>
                <a:gd name="connsiteY10" fmla="*/ 625475 h 635431"/>
                <a:gd name="connsiteX11" fmla="*/ 672426 w 2149486"/>
                <a:gd name="connsiteY11" fmla="*/ 625475 h 635431"/>
                <a:gd name="connsiteX12" fmla="*/ 259676 w 2149486"/>
                <a:gd name="connsiteY12" fmla="*/ 628650 h 635431"/>
                <a:gd name="connsiteX13" fmla="*/ 33162 w 2149486"/>
                <a:gd name="connsiteY13" fmla="*/ 630012 h 635431"/>
                <a:gd name="connsiteX14" fmla="*/ 686 w 2149486"/>
                <a:gd name="connsiteY14" fmla="*/ 553086 h 635431"/>
                <a:gd name="connsiteX15" fmla="*/ 686 w 2149486"/>
                <a:gd name="connsiteY15" fmla="*/ 83937 h 635431"/>
                <a:gd name="connsiteX0" fmla="*/ 4535 w 2153335"/>
                <a:gd name="connsiteY0" fmla="*/ 83937 h 635431"/>
                <a:gd name="connsiteX1" fmla="*/ 43361 w 2153335"/>
                <a:gd name="connsiteY1" fmla="*/ 10186 h 635431"/>
                <a:gd name="connsiteX2" fmla="*/ 469900 w 2153335"/>
                <a:gd name="connsiteY2" fmla="*/ 9525 h 635431"/>
                <a:gd name="connsiteX3" fmla="*/ 1095375 w 2153335"/>
                <a:gd name="connsiteY3" fmla="*/ 6350 h 635431"/>
                <a:gd name="connsiteX4" fmla="*/ 1619250 w 2153335"/>
                <a:gd name="connsiteY4" fmla="*/ 0 h 635431"/>
                <a:gd name="connsiteX5" fmla="*/ 2116998 w 2153335"/>
                <a:gd name="connsiteY5" fmla="*/ 13361 h 635431"/>
                <a:gd name="connsiteX6" fmla="*/ 2152649 w 2153335"/>
                <a:gd name="connsiteY6" fmla="*/ 83937 h 635431"/>
                <a:gd name="connsiteX7" fmla="*/ 2152649 w 2153335"/>
                <a:gd name="connsiteY7" fmla="*/ 553086 h 635431"/>
                <a:gd name="connsiteX8" fmla="*/ 2120173 w 2153335"/>
                <a:gd name="connsiteY8" fmla="*/ 626837 h 635431"/>
                <a:gd name="connsiteX9" fmla="*/ 1854200 w 2153335"/>
                <a:gd name="connsiteY9" fmla="*/ 625475 h 635431"/>
                <a:gd name="connsiteX10" fmla="*/ 1577975 w 2153335"/>
                <a:gd name="connsiteY10" fmla="*/ 625475 h 635431"/>
                <a:gd name="connsiteX11" fmla="*/ 676275 w 2153335"/>
                <a:gd name="connsiteY11" fmla="*/ 625475 h 635431"/>
                <a:gd name="connsiteX12" fmla="*/ 263525 w 2153335"/>
                <a:gd name="connsiteY12" fmla="*/ 628650 h 635431"/>
                <a:gd name="connsiteX13" fmla="*/ 37011 w 2153335"/>
                <a:gd name="connsiteY13" fmla="*/ 630012 h 635431"/>
                <a:gd name="connsiteX14" fmla="*/ 4535 w 2153335"/>
                <a:gd name="connsiteY14" fmla="*/ 553086 h 635431"/>
                <a:gd name="connsiteX15" fmla="*/ 0 w 2153335"/>
                <a:gd name="connsiteY15" fmla="*/ 254000 h 635431"/>
                <a:gd name="connsiteX16" fmla="*/ 4535 w 2153335"/>
                <a:gd name="connsiteY16" fmla="*/ 83937 h 635431"/>
                <a:gd name="connsiteX0" fmla="*/ 10957 w 2159757"/>
                <a:gd name="connsiteY0" fmla="*/ 83937 h 635431"/>
                <a:gd name="connsiteX1" fmla="*/ 49783 w 2159757"/>
                <a:gd name="connsiteY1" fmla="*/ 10186 h 635431"/>
                <a:gd name="connsiteX2" fmla="*/ 476322 w 2159757"/>
                <a:gd name="connsiteY2" fmla="*/ 9525 h 635431"/>
                <a:gd name="connsiteX3" fmla="*/ 1101797 w 2159757"/>
                <a:gd name="connsiteY3" fmla="*/ 6350 h 635431"/>
                <a:gd name="connsiteX4" fmla="*/ 1625672 w 2159757"/>
                <a:gd name="connsiteY4" fmla="*/ 0 h 635431"/>
                <a:gd name="connsiteX5" fmla="*/ 2123420 w 2159757"/>
                <a:gd name="connsiteY5" fmla="*/ 13361 h 635431"/>
                <a:gd name="connsiteX6" fmla="*/ 2159071 w 2159757"/>
                <a:gd name="connsiteY6" fmla="*/ 83937 h 635431"/>
                <a:gd name="connsiteX7" fmla="*/ 2159071 w 2159757"/>
                <a:gd name="connsiteY7" fmla="*/ 553086 h 635431"/>
                <a:gd name="connsiteX8" fmla="*/ 2126595 w 2159757"/>
                <a:gd name="connsiteY8" fmla="*/ 626837 h 635431"/>
                <a:gd name="connsiteX9" fmla="*/ 1860622 w 2159757"/>
                <a:gd name="connsiteY9" fmla="*/ 625475 h 635431"/>
                <a:gd name="connsiteX10" fmla="*/ 1584397 w 2159757"/>
                <a:gd name="connsiteY10" fmla="*/ 625475 h 635431"/>
                <a:gd name="connsiteX11" fmla="*/ 682697 w 2159757"/>
                <a:gd name="connsiteY11" fmla="*/ 625475 h 635431"/>
                <a:gd name="connsiteX12" fmla="*/ 269947 w 2159757"/>
                <a:gd name="connsiteY12" fmla="*/ 628650 h 635431"/>
                <a:gd name="connsiteX13" fmla="*/ 43433 w 2159757"/>
                <a:gd name="connsiteY13" fmla="*/ 630012 h 635431"/>
                <a:gd name="connsiteX14" fmla="*/ 10957 w 2159757"/>
                <a:gd name="connsiteY14" fmla="*/ 553086 h 635431"/>
                <a:gd name="connsiteX15" fmla="*/ 73 w 2159757"/>
                <a:gd name="connsiteY15" fmla="*/ 415925 h 635431"/>
                <a:gd name="connsiteX16" fmla="*/ 6422 w 2159757"/>
                <a:gd name="connsiteY16" fmla="*/ 254000 h 635431"/>
                <a:gd name="connsiteX17" fmla="*/ 10957 w 2159757"/>
                <a:gd name="connsiteY17" fmla="*/ 83937 h 635431"/>
                <a:gd name="connsiteX0" fmla="*/ 10957 w 2159757"/>
                <a:gd name="connsiteY0" fmla="*/ 83937 h 635431"/>
                <a:gd name="connsiteX1" fmla="*/ 49783 w 2159757"/>
                <a:gd name="connsiteY1" fmla="*/ 10186 h 635431"/>
                <a:gd name="connsiteX2" fmla="*/ 476322 w 2159757"/>
                <a:gd name="connsiteY2" fmla="*/ 9525 h 635431"/>
                <a:gd name="connsiteX3" fmla="*/ 1101797 w 2159757"/>
                <a:gd name="connsiteY3" fmla="*/ 6350 h 635431"/>
                <a:gd name="connsiteX4" fmla="*/ 1625672 w 2159757"/>
                <a:gd name="connsiteY4" fmla="*/ 0 h 635431"/>
                <a:gd name="connsiteX5" fmla="*/ 2123420 w 2159757"/>
                <a:gd name="connsiteY5" fmla="*/ 13361 h 635431"/>
                <a:gd name="connsiteX6" fmla="*/ 2159071 w 2159757"/>
                <a:gd name="connsiteY6" fmla="*/ 83937 h 635431"/>
                <a:gd name="connsiteX7" fmla="*/ 2155898 w 2159757"/>
                <a:gd name="connsiteY7" fmla="*/ 203200 h 635431"/>
                <a:gd name="connsiteX8" fmla="*/ 2159071 w 2159757"/>
                <a:gd name="connsiteY8" fmla="*/ 553086 h 635431"/>
                <a:gd name="connsiteX9" fmla="*/ 2126595 w 2159757"/>
                <a:gd name="connsiteY9" fmla="*/ 626837 h 635431"/>
                <a:gd name="connsiteX10" fmla="*/ 1860622 w 2159757"/>
                <a:gd name="connsiteY10" fmla="*/ 625475 h 635431"/>
                <a:gd name="connsiteX11" fmla="*/ 1584397 w 2159757"/>
                <a:gd name="connsiteY11" fmla="*/ 625475 h 635431"/>
                <a:gd name="connsiteX12" fmla="*/ 682697 w 2159757"/>
                <a:gd name="connsiteY12" fmla="*/ 625475 h 635431"/>
                <a:gd name="connsiteX13" fmla="*/ 269947 w 2159757"/>
                <a:gd name="connsiteY13" fmla="*/ 628650 h 635431"/>
                <a:gd name="connsiteX14" fmla="*/ 43433 w 2159757"/>
                <a:gd name="connsiteY14" fmla="*/ 630012 h 635431"/>
                <a:gd name="connsiteX15" fmla="*/ 10957 w 2159757"/>
                <a:gd name="connsiteY15" fmla="*/ 553086 h 635431"/>
                <a:gd name="connsiteX16" fmla="*/ 73 w 2159757"/>
                <a:gd name="connsiteY16" fmla="*/ 415925 h 635431"/>
                <a:gd name="connsiteX17" fmla="*/ 6422 w 2159757"/>
                <a:gd name="connsiteY17" fmla="*/ 254000 h 635431"/>
                <a:gd name="connsiteX18" fmla="*/ 10957 w 2159757"/>
                <a:gd name="connsiteY18" fmla="*/ 83937 h 635431"/>
                <a:gd name="connsiteX0" fmla="*/ 10957 w 2161599"/>
                <a:gd name="connsiteY0" fmla="*/ 83937 h 635431"/>
                <a:gd name="connsiteX1" fmla="*/ 49783 w 2161599"/>
                <a:gd name="connsiteY1" fmla="*/ 10186 h 635431"/>
                <a:gd name="connsiteX2" fmla="*/ 476322 w 2161599"/>
                <a:gd name="connsiteY2" fmla="*/ 9525 h 635431"/>
                <a:gd name="connsiteX3" fmla="*/ 1101797 w 2161599"/>
                <a:gd name="connsiteY3" fmla="*/ 6350 h 635431"/>
                <a:gd name="connsiteX4" fmla="*/ 1625672 w 2161599"/>
                <a:gd name="connsiteY4" fmla="*/ 0 h 635431"/>
                <a:gd name="connsiteX5" fmla="*/ 2123420 w 2161599"/>
                <a:gd name="connsiteY5" fmla="*/ 13361 h 635431"/>
                <a:gd name="connsiteX6" fmla="*/ 2159071 w 2161599"/>
                <a:gd name="connsiteY6" fmla="*/ 83937 h 635431"/>
                <a:gd name="connsiteX7" fmla="*/ 2155898 w 2161599"/>
                <a:gd name="connsiteY7" fmla="*/ 203200 h 635431"/>
                <a:gd name="connsiteX8" fmla="*/ 2159073 w 2161599"/>
                <a:gd name="connsiteY8" fmla="*/ 396875 h 635431"/>
                <a:gd name="connsiteX9" fmla="*/ 2159071 w 2161599"/>
                <a:gd name="connsiteY9" fmla="*/ 553086 h 635431"/>
                <a:gd name="connsiteX10" fmla="*/ 2126595 w 2161599"/>
                <a:gd name="connsiteY10" fmla="*/ 626837 h 635431"/>
                <a:gd name="connsiteX11" fmla="*/ 1860622 w 2161599"/>
                <a:gd name="connsiteY11" fmla="*/ 625475 h 635431"/>
                <a:gd name="connsiteX12" fmla="*/ 1584397 w 2161599"/>
                <a:gd name="connsiteY12" fmla="*/ 625475 h 635431"/>
                <a:gd name="connsiteX13" fmla="*/ 682697 w 2161599"/>
                <a:gd name="connsiteY13" fmla="*/ 625475 h 635431"/>
                <a:gd name="connsiteX14" fmla="*/ 269947 w 2161599"/>
                <a:gd name="connsiteY14" fmla="*/ 628650 h 635431"/>
                <a:gd name="connsiteX15" fmla="*/ 43433 w 2161599"/>
                <a:gd name="connsiteY15" fmla="*/ 630012 h 635431"/>
                <a:gd name="connsiteX16" fmla="*/ 10957 w 2161599"/>
                <a:gd name="connsiteY16" fmla="*/ 553086 h 635431"/>
                <a:gd name="connsiteX17" fmla="*/ 73 w 2161599"/>
                <a:gd name="connsiteY17" fmla="*/ 415925 h 635431"/>
                <a:gd name="connsiteX18" fmla="*/ 6422 w 2161599"/>
                <a:gd name="connsiteY18" fmla="*/ 254000 h 635431"/>
                <a:gd name="connsiteX19" fmla="*/ 10957 w 2161599"/>
                <a:gd name="connsiteY19" fmla="*/ 83937 h 635431"/>
                <a:gd name="connsiteX0" fmla="*/ 10957 w 2161599"/>
                <a:gd name="connsiteY0" fmla="*/ 83937 h 635431"/>
                <a:gd name="connsiteX1" fmla="*/ 49783 w 2161599"/>
                <a:gd name="connsiteY1" fmla="*/ 10186 h 635431"/>
                <a:gd name="connsiteX2" fmla="*/ 476322 w 2161599"/>
                <a:gd name="connsiteY2" fmla="*/ 9525 h 635431"/>
                <a:gd name="connsiteX3" fmla="*/ 1101797 w 2161599"/>
                <a:gd name="connsiteY3" fmla="*/ 6350 h 635431"/>
                <a:gd name="connsiteX4" fmla="*/ 1625672 w 2161599"/>
                <a:gd name="connsiteY4" fmla="*/ 0 h 635431"/>
                <a:gd name="connsiteX5" fmla="*/ 2123420 w 2161599"/>
                <a:gd name="connsiteY5" fmla="*/ 13361 h 635431"/>
                <a:gd name="connsiteX6" fmla="*/ 2159071 w 2161599"/>
                <a:gd name="connsiteY6" fmla="*/ 83937 h 635431"/>
                <a:gd name="connsiteX7" fmla="*/ 2155898 w 2161599"/>
                <a:gd name="connsiteY7" fmla="*/ 203200 h 635431"/>
                <a:gd name="connsiteX8" fmla="*/ 2159073 w 2161599"/>
                <a:gd name="connsiteY8" fmla="*/ 396875 h 635431"/>
                <a:gd name="connsiteX9" fmla="*/ 2159071 w 2161599"/>
                <a:gd name="connsiteY9" fmla="*/ 553086 h 635431"/>
                <a:gd name="connsiteX10" fmla="*/ 2126595 w 2161599"/>
                <a:gd name="connsiteY10" fmla="*/ 626837 h 635431"/>
                <a:gd name="connsiteX11" fmla="*/ 1860622 w 2161599"/>
                <a:gd name="connsiteY11" fmla="*/ 625475 h 635431"/>
                <a:gd name="connsiteX12" fmla="*/ 1584397 w 2161599"/>
                <a:gd name="connsiteY12" fmla="*/ 625475 h 635431"/>
                <a:gd name="connsiteX13" fmla="*/ 682697 w 2161599"/>
                <a:gd name="connsiteY13" fmla="*/ 625475 h 635431"/>
                <a:gd name="connsiteX14" fmla="*/ 269947 w 2161599"/>
                <a:gd name="connsiteY14" fmla="*/ 628650 h 635431"/>
                <a:gd name="connsiteX15" fmla="*/ 43433 w 2161599"/>
                <a:gd name="connsiteY15" fmla="*/ 630012 h 635431"/>
                <a:gd name="connsiteX16" fmla="*/ 10957 w 2161599"/>
                <a:gd name="connsiteY16" fmla="*/ 553086 h 635431"/>
                <a:gd name="connsiteX17" fmla="*/ 73 w 2161599"/>
                <a:gd name="connsiteY17" fmla="*/ 415925 h 635431"/>
                <a:gd name="connsiteX18" fmla="*/ 6422 w 2161599"/>
                <a:gd name="connsiteY18" fmla="*/ 254000 h 635431"/>
                <a:gd name="connsiteX19" fmla="*/ 10957 w 2161599"/>
                <a:gd name="connsiteY19" fmla="*/ 83937 h 635431"/>
                <a:gd name="connsiteX0" fmla="*/ 10957 w 2161599"/>
                <a:gd name="connsiteY0" fmla="*/ 83937 h 635431"/>
                <a:gd name="connsiteX1" fmla="*/ 49783 w 2161599"/>
                <a:gd name="connsiteY1" fmla="*/ 10186 h 635431"/>
                <a:gd name="connsiteX2" fmla="*/ 476322 w 2161599"/>
                <a:gd name="connsiteY2" fmla="*/ 9525 h 635431"/>
                <a:gd name="connsiteX3" fmla="*/ 1101797 w 2161599"/>
                <a:gd name="connsiteY3" fmla="*/ 6350 h 635431"/>
                <a:gd name="connsiteX4" fmla="*/ 1625672 w 2161599"/>
                <a:gd name="connsiteY4" fmla="*/ 0 h 635431"/>
                <a:gd name="connsiteX5" fmla="*/ 2123420 w 2161599"/>
                <a:gd name="connsiteY5" fmla="*/ 13361 h 635431"/>
                <a:gd name="connsiteX6" fmla="*/ 2159071 w 2161599"/>
                <a:gd name="connsiteY6" fmla="*/ 83937 h 635431"/>
                <a:gd name="connsiteX7" fmla="*/ 2155898 w 2161599"/>
                <a:gd name="connsiteY7" fmla="*/ 203200 h 635431"/>
                <a:gd name="connsiteX8" fmla="*/ 2159073 w 2161599"/>
                <a:gd name="connsiteY8" fmla="*/ 396875 h 635431"/>
                <a:gd name="connsiteX9" fmla="*/ 2159071 w 2161599"/>
                <a:gd name="connsiteY9" fmla="*/ 553086 h 635431"/>
                <a:gd name="connsiteX10" fmla="*/ 2126595 w 2161599"/>
                <a:gd name="connsiteY10" fmla="*/ 626837 h 635431"/>
                <a:gd name="connsiteX11" fmla="*/ 1860622 w 2161599"/>
                <a:gd name="connsiteY11" fmla="*/ 625475 h 635431"/>
                <a:gd name="connsiteX12" fmla="*/ 1584397 w 2161599"/>
                <a:gd name="connsiteY12" fmla="*/ 625475 h 635431"/>
                <a:gd name="connsiteX13" fmla="*/ 682697 w 2161599"/>
                <a:gd name="connsiteY13" fmla="*/ 625475 h 635431"/>
                <a:gd name="connsiteX14" fmla="*/ 269947 w 2161599"/>
                <a:gd name="connsiteY14" fmla="*/ 628650 h 635431"/>
                <a:gd name="connsiteX15" fmla="*/ 43433 w 2161599"/>
                <a:gd name="connsiteY15" fmla="*/ 630012 h 635431"/>
                <a:gd name="connsiteX16" fmla="*/ 10957 w 2161599"/>
                <a:gd name="connsiteY16" fmla="*/ 553086 h 635431"/>
                <a:gd name="connsiteX17" fmla="*/ 73 w 2161599"/>
                <a:gd name="connsiteY17" fmla="*/ 415925 h 635431"/>
                <a:gd name="connsiteX18" fmla="*/ 6422 w 2161599"/>
                <a:gd name="connsiteY18" fmla="*/ 254000 h 635431"/>
                <a:gd name="connsiteX19" fmla="*/ 10957 w 2161599"/>
                <a:gd name="connsiteY19" fmla="*/ 83937 h 635431"/>
                <a:gd name="connsiteX0" fmla="*/ 10957 w 2163766"/>
                <a:gd name="connsiteY0" fmla="*/ 83937 h 635431"/>
                <a:gd name="connsiteX1" fmla="*/ 49783 w 2163766"/>
                <a:gd name="connsiteY1" fmla="*/ 10186 h 635431"/>
                <a:gd name="connsiteX2" fmla="*/ 476322 w 2163766"/>
                <a:gd name="connsiteY2" fmla="*/ 9525 h 635431"/>
                <a:gd name="connsiteX3" fmla="*/ 1101797 w 2163766"/>
                <a:gd name="connsiteY3" fmla="*/ 6350 h 635431"/>
                <a:gd name="connsiteX4" fmla="*/ 1625672 w 2163766"/>
                <a:gd name="connsiteY4" fmla="*/ 0 h 635431"/>
                <a:gd name="connsiteX5" fmla="*/ 2123420 w 2163766"/>
                <a:gd name="connsiteY5" fmla="*/ 13361 h 635431"/>
                <a:gd name="connsiteX6" fmla="*/ 2159071 w 2163766"/>
                <a:gd name="connsiteY6" fmla="*/ 83937 h 635431"/>
                <a:gd name="connsiteX7" fmla="*/ 2155898 w 2163766"/>
                <a:gd name="connsiteY7" fmla="*/ 203200 h 635431"/>
                <a:gd name="connsiteX8" fmla="*/ 2159073 w 2163766"/>
                <a:gd name="connsiteY8" fmla="*/ 396875 h 635431"/>
                <a:gd name="connsiteX9" fmla="*/ 2159071 w 2163766"/>
                <a:gd name="connsiteY9" fmla="*/ 553086 h 635431"/>
                <a:gd name="connsiteX10" fmla="*/ 2126595 w 2163766"/>
                <a:gd name="connsiteY10" fmla="*/ 626837 h 635431"/>
                <a:gd name="connsiteX11" fmla="*/ 1860622 w 2163766"/>
                <a:gd name="connsiteY11" fmla="*/ 625475 h 635431"/>
                <a:gd name="connsiteX12" fmla="*/ 1584397 w 2163766"/>
                <a:gd name="connsiteY12" fmla="*/ 625475 h 635431"/>
                <a:gd name="connsiteX13" fmla="*/ 682697 w 2163766"/>
                <a:gd name="connsiteY13" fmla="*/ 625475 h 635431"/>
                <a:gd name="connsiteX14" fmla="*/ 269947 w 2163766"/>
                <a:gd name="connsiteY14" fmla="*/ 628650 h 635431"/>
                <a:gd name="connsiteX15" fmla="*/ 43433 w 2163766"/>
                <a:gd name="connsiteY15" fmla="*/ 630012 h 635431"/>
                <a:gd name="connsiteX16" fmla="*/ 10957 w 2163766"/>
                <a:gd name="connsiteY16" fmla="*/ 553086 h 635431"/>
                <a:gd name="connsiteX17" fmla="*/ 73 w 2163766"/>
                <a:gd name="connsiteY17" fmla="*/ 415925 h 635431"/>
                <a:gd name="connsiteX18" fmla="*/ 6422 w 2163766"/>
                <a:gd name="connsiteY18" fmla="*/ 254000 h 635431"/>
                <a:gd name="connsiteX19" fmla="*/ 10957 w 2163766"/>
                <a:gd name="connsiteY19" fmla="*/ 83937 h 635431"/>
                <a:gd name="connsiteX0" fmla="*/ 4821 w 2157630"/>
                <a:gd name="connsiteY0" fmla="*/ 83937 h 635431"/>
                <a:gd name="connsiteX1" fmla="*/ 43647 w 2157630"/>
                <a:gd name="connsiteY1" fmla="*/ 10186 h 635431"/>
                <a:gd name="connsiteX2" fmla="*/ 470186 w 2157630"/>
                <a:gd name="connsiteY2" fmla="*/ 9525 h 635431"/>
                <a:gd name="connsiteX3" fmla="*/ 1095661 w 2157630"/>
                <a:gd name="connsiteY3" fmla="*/ 6350 h 635431"/>
                <a:gd name="connsiteX4" fmla="*/ 1619536 w 2157630"/>
                <a:gd name="connsiteY4" fmla="*/ 0 h 635431"/>
                <a:gd name="connsiteX5" fmla="*/ 2117284 w 2157630"/>
                <a:gd name="connsiteY5" fmla="*/ 13361 h 635431"/>
                <a:gd name="connsiteX6" fmla="*/ 2152935 w 2157630"/>
                <a:gd name="connsiteY6" fmla="*/ 83937 h 635431"/>
                <a:gd name="connsiteX7" fmla="*/ 2149762 w 2157630"/>
                <a:gd name="connsiteY7" fmla="*/ 203200 h 635431"/>
                <a:gd name="connsiteX8" fmla="*/ 2152937 w 2157630"/>
                <a:gd name="connsiteY8" fmla="*/ 396875 h 635431"/>
                <a:gd name="connsiteX9" fmla="*/ 2152935 w 2157630"/>
                <a:gd name="connsiteY9" fmla="*/ 553086 h 635431"/>
                <a:gd name="connsiteX10" fmla="*/ 2120459 w 2157630"/>
                <a:gd name="connsiteY10" fmla="*/ 626837 h 635431"/>
                <a:gd name="connsiteX11" fmla="*/ 1854486 w 2157630"/>
                <a:gd name="connsiteY11" fmla="*/ 625475 h 635431"/>
                <a:gd name="connsiteX12" fmla="*/ 1578261 w 2157630"/>
                <a:gd name="connsiteY12" fmla="*/ 625475 h 635431"/>
                <a:gd name="connsiteX13" fmla="*/ 676561 w 2157630"/>
                <a:gd name="connsiteY13" fmla="*/ 625475 h 635431"/>
                <a:gd name="connsiteX14" fmla="*/ 263811 w 2157630"/>
                <a:gd name="connsiteY14" fmla="*/ 628650 h 635431"/>
                <a:gd name="connsiteX15" fmla="*/ 37297 w 2157630"/>
                <a:gd name="connsiteY15" fmla="*/ 630012 h 635431"/>
                <a:gd name="connsiteX16" fmla="*/ 4821 w 2157630"/>
                <a:gd name="connsiteY16" fmla="*/ 553086 h 635431"/>
                <a:gd name="connsiteX17" fmla="*/ 6637 w 2157630"/>
                <a:gd name="connsiteY17" fmla="*/ 419100 h 635431"/>
                <a:gd name="connsiteX18" fmla="*/ 286 w 2157630"/>
                <a:gd name="connsiteY18" fmla="*/ 254000 h 635431"/>
                <a:gd name="connsiteX19" fmla="*/ 4821 w 2157630"/>
                <a:gd name="connsiteY19" fmla="*/ 83937 h 635431"/>
                <a:gd name="connsiteX0" fmla="*/ 5313 w 2158122"/>
                <a:gd name="connsiteY0" fmla="*/ 83937 h 635431"/>
                <a:gd name="connsiteX1" fmla="*/ 44139 w 2158122"/>
                <a:gd name="connsiteY1" fmla="*/ 10186 h 635431"/>
                <a:gd name="connsiteX2" fmla="*/ 470678 w 2158122"/>
                <a:gd name="connsiteY2" fmla="*/ 9525 h 635431"/>
                <a:gd name="connsiteX3" fmla="*/ 1096153 w 2158122"/>
                <a:gd name="connsiteY3" fmla="*/ 6350 h 635431"/>
                <a:gd name="connsiteX4" fmla="*/ 1620028 w 2158122"/>
                <a:gd name="connsiteY4" fmla="*/ 0 h 635431"/>
                <a:gd name="connsiteX5" fmla="*/ 2117776 w 2158122"/>
                <a:gd name="connsiteY5" fmla="*/ 13361 h 635431"/>
                <a:gd name="connsiteX6" fmla="*/ 2153427 w 2158122"/>
                <a:gd name="connsiteY6" fmla="*/ 83937 h 635431"/>
                <a:gd name="connsiteX7" fmla="*/ 2150254 w 2158122"/>
                <a:gd name="connsiteY7" fmla="*/ 203200 h 635431"/>
                <a:gd name="connsiteX8" fmla="*/ 2153429 w 2158122"/>
                <a:gd name="connsiteY8" fmla="*/ 396875 h 635431"/>
                <a:gd name="connsiteX9" fmla="*/ 2153427 w 2158122"/>
                <a:gd name="connsiteY9" fmla="*/ 553086 h 635431"/>
                <a:gd name="connsiteX10" fmla="*/ 2120951 w 2158122"/>
                <a:gd name="connsiteY10" fmla="*/ 626837 h 635431"/>
                <a:gd name="connsiteX11" fmla="*/ 1854978 w 2158122"/>
                <a:gd name="connsiteY11" fmla="*/ 625475 h 635431"/>
                <a:gd name="connsiteX12" fmla="*/ 1578753 w 2158122"/>
                <a:gd name="connsiteY12" fmla="*/ 625475 h 635431"/>
                <a:gd name="connsiteX13" fmla="*/ 677053 w 2158122"/>
                <a:gd name="connsiteY13" fmla="*/ 625475 h 635431"/>
                <a:gd name="connsiteX14" fmla="*/ 264303 w 2158122"/>
                <a:gd name="connsiteY14" fmla="*/ 628650 h 635431"/>
                <a:gd name="connsiteX15" fmla="*/ 37789 w 2158122"/>
                <a:gd name="connsiteY15" fmla="*/ 630012 h 635431"/>
                <a:gd name="connsiteX16" fmla="*/ 5313 w 2158122"/>
                <a:gd name="connsiteY16" fmla="*/ 553086 h 635431"/>
                <a:gd name="connsiteX17" fmla="*/ 7129 w 2158122"/>
                <a:gd name="connsiteY17" fmla="*/ 419100 h 635431"/>
                <a:gd name="connsiteX18" fmla="*/ 778 w 2158122"/>
                <a:gd name="connsiteY18" fmla="*/ 254000 h 635431"/>
                <a:gd name="connsiteX19" fmla="*/ 5313 w 2158122"/>
                <a:gd name="connsiteY19" fmla="*/ 83937 h 635431"/>
                <a:gd name="connsiteX0" fmla="*/ 8795 w 2161604"/>
                <a:gd name="connsiteY0" fmla="*/ 83937 h 635431"/>
                <a:gd name="connsiteX1" fmla="*/ 47621 w 2161604"/>
                <a:gd name="connsiteY1" fmla="*/ 10186 h 635431"/>
                <a:gd name="connsiteX2" fmla="*/ 474160 w 2161604"/>
                <a:gd name="connsiteY2" fmla="*/ 9525 h 635431"/>
                <a:gd name="connsiteX3" fmla="*/ 1099635 w 2161604"/>
                <a:gd name="connsiteY3" fmla="*/ 6350 h 635431"/>
                <a:gd name="connsiteX4" fmla="*/ 1623510 w 2161604"/>
                <a:gd name="connsiteY4" fmla="*/ 0 h 635431"/>
                <a:gd name="connsiteX5" fmla="*/ 2121258 w 2161604"/>
                <a:gd name="connsiteY5" fmla="*/ 13361 h 635431"/>
                <a:gd name="connsiteX6" fmla="*/ 2156909 w 2161604"/>
                <a:gd name="connsiteY6" fmla="*/ 83937 h 635431"/>
                <a:gd name="connsiteX7" fmla="*/ 2153736 w 2161604"/>
                <a:gd name="connsiteY7" fmla="*/ 203200 h 635431"/>
                <a:gd name="connsiteX8" fmla="*/ 2156911 w 2161604"/>
                <a:gd name="connsiteY8" fmla="*/ 396875 h 635431"/>
                <a:gd name="connsiteX9" fmla="*/ 2156909 w 2161604"/>
                <a:gd name="connsiteY9" fmla="*/ 553086 h 635431"/>
                <a:gd name="connsiteX10" fmla="*/ 2124433 w 2161604"/>
                <a:gd name="connsiteY10" fmla="*/ 626837 h 635431"/>
                <a:gd name="connsiteX11" fmla="*/ 1858460 w 2161604"/>
                <a:gd name="connsiteY11" fmla="*/ 625475 h 635431"/>
                <a:gd name="connsiteX12" fmla="*/ 1582235 w 2161604"/>
                <a:gd name="connsiteY12" fmla="*/ 625475 h 635431"/>
                <a:gd name="connsiteX13" fmla="*/ 680535 w 2161604"/>
                <a:gd name="connsiteY13" fmla="*/ 625475 h 635431"/>
                <a:gd name="connsiteX14" fmla="*/ 267785 w 2161604"/>
                <a:gd name="connsiteY14" fmla="*/ 628650 h 635431"/>
                <a:gd name="connsiteX15" fmla="*/ 41271 w 2161604"/>
                <a:gd name="connsiteY15" fmla="*/ 630012 h 635431"/>
                <a:gd name="connsiteX16" fmla="*/ 8795 w 2161604"/>
                <a:gd name="connsiteY16" fmla="*/ 553086 h 635431"/>
                <a:gd name="connsiteX17" fmla="*/ 10611 w 2161604"/>
                <a:gd name="connsiteY17" fmla="*/ 419100 h 635431"/>
                <a:gd name="connsiteX18" fmla="*/ 4260 w 2161604"/>
                <a:gd name="connsiteY18" fmla="*/ 254000 h 635431"/>
                <a:gd name="connsiteX19" fmla="*/ 8795 w 2161604"/>
                <a:gd name="connsiteY19" fmla="*/ 83937 h 635431"/>
                <a:gd name="connsiteX0" fmla="*/ 8795 w 2161604"/>
                <a:gd name="connsiteY0" fmla="*/ 83937 h 635431"/>
                <a:gd name="connsiteX1" fmla="*/ 47621 w 2161604"/>
                <a:gd name="connsiteY1" fmla="*/ 10186 h 635431"/>
                <a:gd name="connsiteX2" fmla="*/ 474160 w 2161604"/>
                <a:gd name="connsiteY2" fmla="*/ 9525 h 635431"/>
                <a:gd name="connsiteX3" fmla="*/ 1099635 w 2161604"/>
                <a:gd name="connsiteY3" fmla="*/ 6350 h 635431"/>
                <a:gd name="connsiteX4" fmla="*/ 1623510 w 2161604"/>
                <a:gd name="connsiteY4" fmla="*/ 0 h 635431"/>
                <a:gd name="connsiteX5" fmla="*/ 2121258 w 2161604"/>
                <a:gd name="connsiteY5" fmla="*/ 13361 h 635431"/>
                <a:gd name="connsiteX6" fmla="*/ 2156909 w 2161604"/>
                <a:gd name="connsiteY6" fmla="*/ 83937 h 635431"/>
                <a:gd name="connsiteX7" fmla="*/ 2153736 w 2161604"/>
                <a:gd name="connsiteY7" fmla="*/ 203200 h 635431"/>
                <a:gd name="connsiteX8" fmla="*/ 2156911 w 2161604"/>
                <a:gd name="connsiteY8" fmla="*/ 396875 h 635431"/>
                <a:gd name="connsiteX9" fmla="*/ 2156909 w 2161604"/>
                <a:gd name="connsiteY9" fmla="*/ 553086 h 635431"/>
                <a:gd name="connsiteX10" fmla="*/ 2124433 w 2161604"/>
                <a:gd name="connsiteY10" fmla="*/ 626837 h 635431"/>
                <a:gd name="connsiteX11" fmla="*/ 1858460 w 2161604"/>
                <a:gd name="connsiteY11" fmla="*/ 625475 h 635431"/>
                <a:gd name="connsiteX12" fmla="*/ 1582235 w 2161604"/>
                <a:gd name="connsiteY12" fmla="*/ 625475 h 635431"/>
                <a:gd name="connsiteX13" fmla="*/ 1045660 w 2161604"/>
                <a:gd name="connsiteY13" fmla="*/ 625475 h 635431"/>
                <a:gd name="connsiteX14" fmla="*/ 680535 w 2161604"/>
                <a:gd name="connsiteY14" fmla="*/ 625475 h 635431"/>
                <a:gd name="connsiteX15" fmla="*/ 267785 w 2161604"/>
                <a:gd name="connsiteY15" fmla="*/ 628650 h 635431"/>
                <a:gd name="connsiteX16" fmla="*/ 41271 w 2161604"/>
                <a:gd name="connsiteY16" fmla="*/ 630012 h 635431"/>
                <a:gd name="connsiteX17" fmla="*/ 8795 w 2161604"/>
                <a:gd name="connsiteY17" fmla="*/ 553086 h 635431"/>
                <a:gd name="connsiteX18" fmla="*/ 10611 w 2161604"/>
                <a:gd name="connsiteY18" fmla="*/ 419100 h 635431"/>
                <a:gd name="connsiteX19" fmla="*/ 4260 w 2161604"/>
                <a:gd name="connsiteY19" fmla="*/ 254000 h 635431"/>
                <a:gd name="connsiteX20" fmla="*/ 8795 w 2161604"/>
                <a:gd name="connsiteY20" fmla="*/ 83937 h 635431"/>
                <a:gd name="connsiteX0" fmla="*/ 8795 w 2161604"/>
                <a:gd name="connsiteY0" fmla="*/ 83937 h 635431"/>
                <a:gd name="connsiteX1" fmla="*/ 47621 w 2161604"/>
                <a:gd name="connsiteY1" fmla="*/ 10186 h 635431"/>
                <a:gd name="connsiteX2" fmla="*/ 474160 w 2161604"/>
                <a:gd name="connsiteY2" fmla="*/ 9525 h 635431"/>
                <a:gd name="connsiteX3" fmla="*/ 1099635 w 2161604"/>
                <a:gd name="connsiteY3" fmla="*/ 6350 h 635431"/>
                <a:gd name="connsiteX4" fmla="*/ 1623510 w 2161604"/>
                <a:gd name="connsiteY4" fmla="*/ 0 h 635431"/>
                <a:gd name="connsiteX5" fmla="*/ 2121258 w 2161604"/>
                <a:gd name="connsiteY5" fmla="*/ 13361 h 635431"/>
                <a:gd name="connsiteX6" fmla="*/ 2156909 w 2161604"/>
                <a:gd name="connsiteY6" fmla="*/ 83937 h 635431"/>
                <a:gd name="connsiteX7" fmla="*/ 2153736 w 2161604"/>
                <a:gd name="connsiteY7" fmla="*/ 203200 h 635431"/>
                <a:gd name="connsiteX8" fmla="*/ 2156911 w 2161604"/>
                <a:gd name="connsiteY8" fmla="*/ 396875 h 635431"/>
                <a:gd name="connsiteX9" fmla="*/ 2156909 w 2161604"/>
                <a:gd name="connsiteY9" fmla="*/ 553086 h 635431"/>
                <a:gd name="connsiteX10" fmla="*/ 2124433 w 2161604"/>
                <a:gd name="connsiteY10" fmla="*/ 626837 h 635431"/>
                <a:gd name="connsiteX11" fmla="*/ 1858460 w 2161604"/>
                <a:gd name="connsiteY11" fmla="*/ 625475 h 635431"/>
                <a:gd name="connsiteX12" fmla="*/ 1582235 w 2161604"/>
                <a:gd name="connsiteY12" fmla="*/ 625475 h 635431"/>
                <a:gd name="connsiteX13" fmla="*/ 1045660 w 2161604"/>
                <a:gd name="connsiteY13" fmla="*/ 625475 h 635431"/>
                <a:gd name="connsiteX14" fmla="*/ 680535 w 2161604"/>
                <a:gd name="connsiteY14" fmla="*/ 625475 h 635431"/>
                <a:gd name="connsiteX15" fmla="*/ 267785 w 2161604"/>
                <a:gd name="connsiteY15" fmla="*/ 628650 h 635431"/>
                <a:gd name="connsiteX16" fmla="*/ 41271 w 2161604"/>
                <a:gd name="connsiteY16" fmla="*/ 630012 h 635431"/>
                <a:gd name="connsiteX17" fmla="*/ 8795 w 2161604"/>
                <a:gd name="connsiteY17" fmla="*/ 553086 h 635431"/>
                <a:gd name="connsiteX18" fmla="*/ 10611 w 2161604"/>
                <a:gd name="connsiteY18" fmla="*/ 419100 h 635431"/>
                <a:gd name="connsiteX19" fmla="*/ 4260 w 2161604"/>
                <a:gd name="connsiteY19" fmla="*/ 254000 h 635431"/>
                <a:gd name="connsiteX20" fmla="*/ 8795 w 2161604"/>
                <a:gd name="connsiteY20" fmla="*/ 83937 h 635431"/>
                <a:gd name="connsiteX0" fmla="*/ 8795 w 2161604"/>
                <a:gd name="connsiteY0" fmla="*/ 83937 h 635431"/>
                <a:gd name="connsiteX1" fmla="*/ 47621 w 2161604"/>
                <a:gd name="connsiteY1" fmla="*/ 10186 h 635431"/>
                <a:gd name="connsiteX2" fmla="*/ 474160 w 2161604"/>
                <a:gd name="connsiteY2" fmla="*/ 9525 h 635431"/>
                <a:gd name="connsiteX3" fmla="*/ 1099635 w 2161604"/>
                <a:gd name="connsiteY3" fmla="*/ 6350 h 635431"/>
                <a:gd name="connsiteX4" fmla="*/ 1623510 w 2161604"/>
                <a:gd name="connsiteY4" fmla="*/ 0 h 635431"/>
                <a:gd name="connsiteX5" fmla="*/ 2121258 w 2161604"/>
                <a:gd name="connsiteY5" fmla="*/ 13361 h 635431"/>
                <a:gd name="connsiteX6" fmla="*/ 2156909 w 2161604"/>
                <a:gd name="connsiteY6" fmla="*/ 83937 h 635431"/>
                <a:gd name="connsiteX7" fmla="*/ 2153736 w 2161604"/>
                <a:gd name="connsiteY7" fmla="*/ 203200 h 635431"/>
                <a:gd name="connsiteX8" fmla="*/ 2156911 w 2161604"/>
                <a:gd name="connsiteY8" fmla="*/ 396875 h 635431"/>
                <a:gd name="connsiteX9" fmla="*/ 2156909 w 2161604"/>
                <a:gd name="connsiteY9" fmla="*/ 553086 h 635431"/>
                <a:gd name="connsiteX10" fmla="*/ 2124433 w 2161604"/>
                <a:gd name="connsiteY10" fmla="*/ 626837 h 635431"/>
                <a:gd name="connsiteX11" fmla="*/ 1858460 w 2161604"/>
                <a:gd name="connsiteY11" fmla="*/ 625475 h 635431"/>
                <a:gd name="connsiteX12" fmla="*/ 1582235 w 2161604"/>
                <a:gd name="connsiteY12" fmla="*/ 625475 h 635431"/>
                <a:gd name="connsiteX13" fmla="*/ 1045660 w 2161604"/>
                <a:gd name="connsiteY13" fmla="*/ 625475 h 635431"/>
                <a:gd name="connsiteX14" fmla="*/ 680535 w 2161604"/>
                <a:gd name="connsiteY14" fmla="*/ 625475 h 635431"/>
                <a:gd name="connsiteX15" fmla="*/ 267785 w 2161604"/>
                <a:gd name="connsiteY15" fmla="*/ 628650 h 635431"/>
                <a:gd name="connsiteX16" fmla="*/ 41271 w 2161604"/>
                <a:gd name="connsiteY16" fmla="*/ 630012 h 635431"/>
                <a:gd name="connsiteX17" fmla="*/ 8795 w 2161604"/>
                <a:gd name="connsiteY17" fmla="*/ 553086 h 635431"/>
                <a:gd name="connsiteX18" fmla="*/ 10611 w 2161604"/>
                <a:gd name="connsiteY18" fmla="*/ 419100 h 635431"/>
                <a:gd name="connsiteX19" fmla="*/ 4260 w 2161604"/>
                <a:gd name="connsiteY19" fmla="*/ 254000 h 635431"/>
                <a:gd name="connsiteX20" fmla="*/ 8795 w 2161604"/>
                <a:gd name="connsiteY20" fmla="*/ 83937 h 635431"/>
                <a:gd name="connsiteX0" fmla="*/ 8795 w 2161604"/>
                <a:gd name="connsiteY0" fmla="*/ 83937 h 635431"/>
                <a:gd name="connsiteX1" fmla="*/ 47621 w 2161604"/>
                <a:gd name="connsiteY1" fmla="*/ 10186 h 635431"/>
                <a:gd name="connsiteX2" fmla="*/ 474160 w 2161604"/>
                <a:gd name="connsiteY2" fmla="*/ 9525 h 635431"/>
                <a:gd name="connsiteX3" fmla="*/ 1099635 w 2161604"/>
                <a:gd name="connsiteY3" fmla="*/ 6350 h 635431"/>
                <a:gd name="connsiteX4" fmla="*/ 1623510 w 2161604"/>
                <a:gd name="connsiteY4" fmla="*/ 0 h 635431"/>
                <a:gd name="connsiteX5" fmla="*/ 2121258 w 2161604"/>
                <a:gd name="connsiteY5" fmla="*/ 13361 h 635431"/>
                <a:gd name="connsiteX6" fmla="*/ 2156909 w 2161604"/>
                <a:gd name="connsiteY6" fmla="*/ 83937 h 635431"/>
                <a:gd name="connsiteX7" fmla="*/ 2153736 w 2161604"/>
                <a:gd name="connsiteY7" fmla="*/ 203200 h 635431"/>
                <a:gd name="connsiteX8" fmla="*/ 2156911 w 2161604"/>
                <a:gd name="connsiteY8" fmla="*/ 396875 h 635431"/>
                <a:gd name="connsiteX9" fmla="*/ 2156909 w 2161604"/>
                <a:gd name="connsiteY9" fmla="*/ 553086 h 635431"/>
                <a:gd name="connsiteX10" fmla="*/ 2124433 w 2161604"/>
                <a:gd name="connsiteY10" fmla="*/ 626837 h 635431"/>
                <a:gd name="connsiteX11" fmla="*/ 1858460 w 2161604"/>
                <a:gd name="connsiteY11" fmla="*/ 625475 h 635431"/>
                <a:gd name="connsiteX12" fmla="*/ 1582235 w 2161604"/>
                <a:gd name="connsiteY12" fmla="*/ 625475 h 635431"/>
                <a:gd name="connsiteX13" fmla="*/ 1045660 w 2161604"/>
                <a:gd name="connsiteY13" fmla="*/ 625475 h 635431"/>
                <a:gd name="connsiteX14" fmla="*/ 680535 w 2161604"/>
                <a:gd name="connsiteY14" fmla="*/ 625475 h 635431"/>
                <a:gd name="connsiteX15" fmla="*/ 267785 w 2161604"/>
                <a:gd name="connsiteY15" fmla="*/ 628650 h 635431"/>
                <a:gd name="connsiteX16" fmla="*/ 41271 w 2161604"/>
                <a:gd name="connsiteY16" fmla="*/ 630012 h 635431"/>
                <a:gd name="connsiteX17" fmla="*/ 8795 w 2161604"/>
                <a:gd name="connsiteY17" fmla="*/ 553086 h 635431"/>
                <a:gd name="connsiteX18" fmla="*/ 10611 w 2161604"/>
                <a:gd name="connsiteY18" fmla="*/ 419100 h 635431"/>
                <a:gd name="connsiteX19" fmla="*/ 4260 w 2161604"/>
                <a:gd name="connsiteY19" fmla="*/ 254000 h 635431"/>
                <a:gd name="connsiteX20" fmla="*/ 8795 w 2161604"/>
                <a:gd name="connsiteY20" fmla="*/ 83937 h 635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61604" h="635431">
                  <a:moveTo>
                    <a:pt x="8795" y="83937"/>
                  </a:moveTo>
                  <a:cubicBezTo>
                    <a:pt x="8795" y="43205"/>
                    <a:pt x="6889" y="10186"/>
                    <a:pt x="47621" y="10186"/>
                  </a:cubicBezTo>
                  <a:lnTo>
                    <a:pt x="474160" y="9525"/>
                  </a:lnTo>
                  <a:lnTo>
                    <a:pt x="1099635" y="6350"/>
                  </a:lnTo>
                  <a:lnTo>
                    <a:pt x="1623510" y="0"/>
                  </a:lnTo>
                  <a:cubicBezTo>
                    <a:pt x="1793780" y="1168"/>
                    <a:pt x="2032358" y="-628"/>
                    <a:pt x="2121258" y="13361"/>
                  </a:cubicBezTo>
                  <a:cubicBezTo>
                    <a:pt x="2161990" y="13361"/>
                    <a:pt x="2156909" y="43205"/>
                    <a:pt x="2156909" y="83937"/>
                  </a:cubicBezTo>
                  <a:cubicBezTo>
                    <a:pt x="2155851" y="123691"/>
                    <a:pt x="2153736" y="151044"/>
                    <a:pt x="2153736" y="203200"/>
                  </a:cubicBezTo>
                  <a:cubicBezTo>
                    <a:pt x="2153736" y="255356"/>
                    <a:pt x="2169082" y="338561"/>
                    <a:pt x="2156911" y="396875"/>
                  </a:cubicBezTo>
                  <a:cubicBezTo>
                    <a:pt x="2144740" y="455189"/>
                    <a:pt x="2162322" y="514759"/>
                    <a:pt x="2156909" y="553086"/>
                  </a:cubicBezTo>
                  <a:cubicBezTo>
                    <a:pt x="2156909" y="593818"/>
                    <a:pt x="2165165" y="626837"/>
                    <a:pt x="2124433" y="626837"/>
                  </a:cubicBezTo>
                  <a:cubicBezTo>
                    <a:pt x="2035775" y="626383"/>
                    <a:pt x="1940768" y="616404"/>
                    <a:pt x="1858460" y="625475"/>
                  </a:cubicBezTo>
                  <a:cubicBezTo>
                    <a:pt x="1776152" y="634546"/>
                    <a:pt x="1717702" y="625475"/>
                    <a:pt x="1582235" y="625475"/>
                  </a:cubicBezTo>
                  <a:cubicBezTo>
                    <a:pt x="1403377" y="625475"/>
                    <a:pt x="1161018" y="612775"/>
                    <a:pt x="1045660" y="625475"/>
                  </a:cubicBezTo>
                  <a:cubicBezTo>
                    <a:pt x="930302" y="638175"/>
                    <a:pt x="802243" y="625475"/>
                    <a:pt x="680535" y="625475"/>
                  </a:cubicBezTo>
                  <a:lnTo>
                    <a:pt x="267785" y="628650"/>
                  </a:lnTo>
                  <a:cubicBezTo>
                    <a:pt x="161241" y="629406"/>
                    <a:pt x="84436" y="642606"/>
                    <a:pt x="41271" y="630012"/>
                  </a:cubicBezTo>
                  <a:cubicBezTo>
                    <a:pt x="539" y="630012"/>
                    <a:pt x="8795" y="593818"/>
                    <a:pt x="8795" y="553086"/>
                  </a:cubicBezTo>
                  <a:cubicBezTo>
                    <a:pt x="1568" y="517405"/>
                    <a:pt x="11367" y="468948"/>
                    <a:pt x="10611" y="419100"/>
                  </a:cubicBezTo>
                  <a:cubicBezTo>
                    <a:pt x="3505" y="372427"/>
                    <a:pt x="2446" y="309331"/>
                    <a:pt x="4260" y="254000"/>
                  </a:cubicBezTo>
                  <a:cubicBezTo>
                    <a:pt x="-6928" y="197312"/>
                    <a:pt x="7283" y="140625"/>
                    <a:pt x="8795" y="83937"/>
                  </a:cubicBezTo>
                  <a:close/>
                </a:path>
              </a:pathLst>
            </a:custGeom>
            <a:blipFill>
              <a:blip r:embed="rId6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880854" y="2110243"/>
              <a:ext cx="1821150" cy="584200"/>
            </a:xfrm>
            <a:prstGeom prst="rect">
              <a:avLst/>
            </a:prstGeom>
            <a:noFill/>
          </p:spPr>
          <p:txBody>
            <a:bodyPr wrap="square" lIns="91436" tIns="45719" rIns="91436" bIns="45719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5pPr>
              <a:lvl6pPr marL="2514600" indent="-228600" defTabSz="608013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6pPr>
              <a:lvl7pPr marL="2971800" indent="-228600" defTabSz="608013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7pPr>
              <a:lvl8pPr marL="3429000" indent="-228600" defTabSz="608013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8pPr>
              <a:lvl9pPr marL="3886200" indent="-228600" defTabSz="608013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9pPr>
            </a:lstStyle>
            <a:p>
              <a:r>
                <a:rPr lang="zh-CN" altLang="en-US" sz="3200" b="1" dirty="0" smtClean="0">
                  <a:blipFill>
                    <a:blip r:embed="rId3"/>
                    <a:stretch>
                      <a:fillRect/>
                    </a:stretch>
                  </a:blipFill>
                  <a:latin typeface="Arial" panose="020B0604020202020204" pitchFamily="34" charset="0"/>
                  <a:sym typeface="Arial" panose="020B0604020202020204" pitchFamily="34" charset="0"/>
                </a:rPr>
                <a:t>出</a:t>
              </a:r>
              <a:r>
                <a:rPr lang="zh-CN" altLang="en-US" sz="3200" b="1" dirty="0" smtClean="0">
                  <a:blipFill>
                    <a:blip r:embed="rId3"/>
                    <a:stretch>
                      <a:fillRect/>
                    </a:stretch>
                  </a:blipFill>
                  <a:latin typeface="Arial" panose="020B0604020202020204" pitchFamily="34" charset="0"/>
                  <a:sym typeface="Arial" panose="020B0604020202020204" pitchFamily="34" charset="0"/>
                </a:rPr>
                <a:t>现场景</a:t>
              </a:r>
              <a:endParaRPr lang="zh-HK" altLang="en-US" sz="3200" b="1" dirty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89" name="文本框 88"/>
          <p:cNvSpPr txBox="1"/>
          <p:nvPr/>
        </p:nvSpPr>
        <p:spPr>
          <a:xfrm>
            <a:off x="3419886" y="1751212"/>
            <a:ext cx="7977857" cy="400108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  短时间内发起多次请求</a:t>
            </a:r>
            <a:endParaRPr lang="zh-HK" altLang="en-US" sz="2000" b="1" dirty="0">
              <a:blipFill>
                <a:blip r:embed="rId3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3324352" y="3069291"/>
            <a:ext cx="7977857" cy="1938990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    表单重复请求是在</a:t>
            </a:r>
            <a:r>
              <a:rPr lang="en-US" altLang="zh-CN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web</a:t>
            </a:r>
            <a:r>
              <a:rPr lang="zh-CN" altLang="en-US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应用中最常见、而且带来很多麻烦的一个问题。出现场景例如：</a:t>
            </a:r>
            <a:endParaRPr lang="en-US" altLang="zh-CN" sz="2000" b="1" dirty="0" smtClean="0">
              <a:blipFill>
                <a:blip r:embed="rId3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zh-CN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1</a:t>
            </a:r>
            <a:r>
              <a:rPr lang="zh-CN" altLang="en-US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）点击提交按钮多次（高频率高并发）</a:t>
            </a:r>
            <a:endParaRPr lang="en-US" altLang="zh-CN" sz="2000" b="1" dirty="0" smtClean="0">
              <a:blipFill>
                <a:blip r:embed="rId3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zh-HK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2</a:t>
            </a:r>
            <a:r>
              <a:rPr lang="zh-CN" altLang="en-US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）点击刷新按钮（</a:t>
            </a:r>
            <a:r>
              <a:rPr lang="en-US" altLang="zh-CN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F5</a:t>
            </a:r>
            <a:r>
              <a:rPr lang="zh-CN" altLang="en-US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刷新）</a:t>
            </a:r>
            <a:endParaRPr lang="en-US" altLang="zh-CN" sz="2000" b="1" dirty="0" smtClean="0">
              <a:blipFill>
                <a:blip r:embed="rId3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zh-HK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3</a:t>
            </a:r>
            <a:r>
              <a:rPr lang="zh-CN" altLang="en-US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）使用浏览器后退按钮重复之前的操作，导致重复提交表单</a:t>
            </a:r>
            <a:endParaRPr lang="en-US" altLang="zh-CN" sz="2000" b="1" dirty="0" smtClean="0">
              <a:blipFill>
                <a:blip r:embed="rId3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zh-HK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4</a:t>
            </a:r>
            <a:r>
              <a:rPr lang="zh-CN" altLang="en-US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）构造</a:t>
            </a:r>
            <a:r>
              <a:rPr lang="en-US" altLang="zh-CN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HTTP</a:t>
            </a:r>
            <a:r>
              <a:rPr lang="zh-CN" altLang="en-US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请求</a:t>
            </a:r>
            <a:r>
              <a:rPr lang="en-US" altLang="zh-CN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URL</a:t>
            </a:r>
            <a:r>
              <a:rPr lang="zh-CN" altLang="en-US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重复发起请求</a:t>
            </a:r>
            <a:endParaRPr lang="zh-HK" altLang="en-US" sz="2000" b="1" dirty="0">
              <a:blipFill>
                <a:blip r:embed="rId3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575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文本框 353"/>
          <p:cNvSpPr txBox="1"/>
          <p:nvPr/>
        </p:nvSpPr>
        <p:spPr>
          <a:xfrm>
            <a:off x="310971" y="331211"/>
            <a:ext cx="1821150" cy="584200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解</a:t>
            </a: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决方向</a:t>
            </a:r>
            <a:endParaRPr lang="zh-HK" altLang="en-US" sz="3200" b="1" dirty="0">
              <a:blipFill>
                <a:blip r:embed="rId3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21512" y="915411"/>
            <a:ext cx="1800068" cy="93512"/>
            <a:chOff x="2804139" y="4450981"/>
            <a:chExt cx="7078926" cy="223552"/>
          </a:xfrm>
        </p:grpSpPr>
        <p:sp>
          <p:nvSpPr>
            <p:cNvPr id="19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2249058" flipV="1">
            <a:off x="2177155" y="408994"/>
            <a:ext cx="240208" cy="58749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818100" y="1886370"/>
            <a:ext cx="720143" cy="830995"/>
            <a:chOff x="1411978" y="1928555"/>
            <a:chExt cx="720143" cy="830995"/>
          </a:xfrm>
        </p:grpSpPr>
        <p:sp>
          <p:nvSpPr>
            <p:cNvPr id="6" name="椭圆 5"/>
            <p:cNvSpPr/>
            <p:nvPr/>
          </p:nvSpPr>
          <p:spPr>
            <a:xfrm>
              <a:off x="1411978" y="1955792"/>
              <a:ext cx="720143" cy="776522"/>
            </a:xfrm>
            <a:custGeom>
              <a:avLst/>
              <a:gdLst>
                <a:gd name="connsiteX0" fmla="*/ 0 w 720000"/>
                <a:gd name="connsiteY0" fmla="*/ 360000 h 720000"/>
                <a:gd name="connsiteX1" fmla="*/ 360000 w 720000"/>
                <a:gd name="connsiteY1" fmla="*/ 0 h 720000"/>
                <a:gd name="connsiteX2" fmla="*/ 720000 w 720000"/>
                <a:gd name="connsiteY2" fmla="*/ 360000 h 720000"/>
                <a:gd name="connsiteX3" fmla="*/ 360000 w 720000"/>
                <a:gd name="connsiteY3" fmla="*/ 720000 h 720000"/>
                <a:gd name="connsiteX4" fmla="*/ 0 w 720000"/>
                <a:gd name="connsiteY4" fmla="*/ 360000 h 720000"/>
                <a:gd name="connsiteX0" fmla="*/ 360000 w 720000"/>
                <a:gd name="connsiteY0" fmla="*/ 720000 h 811440"/>
                <a:gd name="connsiteX1" fmla="*/ 0 w 720000"/>
                <a:gd name="connsiteY1" fmla="*/ 360000 h 811440"/>
                <a:gd name="connsiteX2" fmla="*/ 360000 w 720000"/>
                <a:gd name="connsiteY2" fmla="*/ 0 h 811440"/>
                <a:gd name="connsiteX3" fmla="*/ 720000 w 720000"/>
                <a:gd name="connsiteY3" fmla="*/ 360000 h 811440"/>
                <a:gd name="connsiteX4" fmla="*/ 451440 w 720000"/>
                <a:gd name="connsiteY4" fmla="*/ 811440 h 811440"/>
                <a:gd name="connsiteX0" fmla="*/ 360000 w 720000"/>
                <a:gd name="connsiteY0" fmla="*/ 720000 h 798740"/>
                <a:gd name="connsiteX1" fmla="*/ 0 w 720000"/>
                <a:gd name="connsiteY1" fmla="*/ 360000 h 798740"/>
                <a:gd name="connsiteX2" fmla="*/ 360000 w 720000"/>
                <a:gd name="connsiteY2" fmla="*/ 0 h 798740"/>
                <a:gd name="connsiteX3" fmla="*/ 720000 w 720000"/>
                <a:gd name="connsiteY3" fmla="*/ 360000 h 798740"/>
                <a:gd name="connsiteX4" fmla="*/ 435565 w 720000"/>
                <a:gd name="connsiteY4" fmla="*/ 798740 h 798740"/>
                <a:gd name="connsiteX0" fmla="*/ 360000 w 720000"/>
                <a:gd name="connsiteY0" fmla="*/ 720000 h 776515"/>
                <a:gd name="connsiteX1" fmla="*/ 0 w 720000"/>
                <a:gd name="connsiteY1" fmla="*/ 360000 h 776515"/>
                <a:gd name="connsiteX2" fmla="*/ 360000 w 720000"/>
                <a:gd name="connsiteY2" fmla="*/ 0 h 776515"/>
                <a:gd name="connsiteX3" fmla="*/ 720000 w 720000"/>
                <a:gd name="connsiteY3" fmla="*/ 360000 h 776515"/>
                <a:gd name="connsiteX4" fmla="*/ 400640 w 720000"/>
                <a:gd name="connsiteY4" fmla="*/ 776515 h 776515"/>
                <a:gd name="connsiteX0" fmla="*/ 360000 w 720000"/>
                <a:gd name="connsiteY0" fmla="*/ 720000 h 776515"/>
                <a:gd name="connsiteX1" fmla="*/ 0 w 720000"/>
                <a:gd name="connsiteY1" fmla="*/ 360000 h 776515"/>
                <a:gd name="connsiteX2" fmla="*/ 360000 w 720000"/>
                <a:gd name="connsiteY2" fmla="*/ 0 h 776515"/>
                <a:gd name="connsiteX3" fmla="*/ 720000 w 720000"/>
                <a:gd name="connsiteY3" fmla="*/ 360000 h 776515"/>
                <a:gd name="connsiteX4" fmla="*/ 400640 w 720000"/>
                <a:gd name="connsiteY4" fmla="*/ 776515 h 776515"/>
                <a:gd name="connsiteX0" fmla="*/ 360000 w 720000"/>
                <a:gd name="connsiteY0" fmla="*/ 720000 h 776515"/>
                <a:gd name="connsiteX1" fmla="*/ 0 w 720000"/>
                <a:gd name="connsiteY1" fmla="*/ 360000 h 776515"/>
                <a:gd name="connsiteX2" fmla="*/ 360000 w 720000"/>
                <a:gd name="connsiteY2" fmla="*/ 0 h 776515"/>
                <a:gd name="connsiteX3" fmla="*/ 720000 w 720000"/>
                <a:gd name="connsiteY3" fmla="*/ 360000 h 776515"/>
                <a:gd name="connsiteX4" fmla="*/ 400640 w 720000"/>
                <a:gd name="connsiteY4" fmla="*/ 776515 h 776515"/>
                <a:gd name="connsiteX0" fmla="*/ 370801 w 730801"/>
                <a:gd name="connsiteY0" fmla="*/ 732799 h 789314"/>
                <a:gd name="connsiteX1" fmla="*/ 10801 w 730801"/>
                <a:gd name="connsiteY1" fmla="*/ 372799 h 789314"/>
                <a:gd name="connsiteX2" fmla="*/ 118752 w 730801"/>
                <a:gd name="connsiteY2" fmla="*/ 108050 h 789314"/>
                <a:gd name="connsiteX3" fmla="*/ 370801 w 730801"/>
                <a:gd name="connsiteY3" fmla="*/ 12799 h 789314"/>
                <a:gd name="connsiteX4" fmla="*/ 730801 w 730801"/>
                <a:gd name="connsiteY4" fmla="*/ 372799 h 789314"/>
                <a:gd name="connsiteX5" fmla="*/ 411441 w 730801"/>
                <a:gd name="connsiteY5" fmla="*/ 789314 h 789314"/>
                <a:gd name="connsiteX0" fmla="*/ 370801 w 734748"/>
                <a:gd name="connsiteY0" fmla="*/ 720131 h 776646"/>
                <a:gd name="connsiteX1" fmla="*/ 10801 w 734748"/>
                <a:gd name="connsiteY1" fmla="*/ 360131 h 776646"/>
                <a:gd name="connsiteX2" fmla="*/ 118752 w 734748"/>
                <a:gd name="connsiteY2" fmla="*/ 95382 h 776646"/>
                <a:gd name="connsiteX3" fmla="*/ 370801 w 734748"/>
                <a:gd name="connsiteY3" fmla="*/ 131 h 776646"/>
                <a:gd name="connsiteX4" fmla="*/ 575953 w 734748"/>
                <a:gd name="connsiteY4" fmla="*/ 111257 h 776646"/>
                <a:gd name="connsiteX5" fmla="*/ 730801 w 734748"/>
                <a:gd name="connsiteY5" fmla="*/ 360131 h 776646"/>
                <a:gd name="connsiteX6" fmla="*/ 411441 w 734748"/>
                <a:gd name="connsiteY6" fmla="*/ 776646 h 776646"/>
                <a:gd name="connsiteX0" fmla="*/ 370801 w 734748"/>
                <a:gd name="connsiteY0" fmla="*/ 720131 h 776646"/>
                <a:gd name="connsiteX1" fmla="*/ 10801 w 734748"/>
                <a:gd name="connsiteY1" fmla="*/ 360131 h 776646"/>
                <a:gd name="connsiteX2" fmla="*/ 118752 w 734748"/>
                <a:gd name="connsiteY2" fmla="*/ 95382 h 776646"/>
                <a:gd name="connsiteX3" fmla="*/ 370801 w 734748"/>
                <a:gd name="connsiteY3" fmla="*/ 131 h 776646"/>
                <a:gd name="connsiteX4" fmla="*/ 575953 w 734748"/>
                <a:gd name="connsiteY4" fmla="*/ 111257 h 776646"/>
                <a:gd name="connsiteX5" fmla="*/ 730801 w 734748"/>
                <a:gd name="connsiteY5" fmla="*/ 360131 h 776646"/>
                <a:gd name="connsiteX6" fmla="*/ 411441 w 734748"/>
                <a:gd name="connsiteY6" fmla="*/ 776646 h 776646"/>
                <a:gd name="connsiteX0" fmla="*/ 370801 w 734748"/>
                <a:gd name="connsiteY0" fmla="*/ 720131 h 776646"/>
                <a:gd name="connsiteX1" fmla="*/ 10801 w 734748"/>
                <a:gd name="connsiteY1" fmla="*/ 360131 h 776646"/>
                <a:gd name="connsiteX2" fmla="*/ 118752 w 734748"/>
                <a:gd name="connsiteY2" fmla="*/ 95382 h 776646"/>
                <a:gd name="connsiteX3" fmla="*/ 370801 w 734748"/>
                <a:gd name="connsiteY3" fmla="*/ 131 h 776646"/>
                <a:gd name="connsiteX4" fmla="*/ 575953 w 734748"/>
                <a:gd name="connsiteY4" fmla="*/ 111257 h 776646"/>
                <a:gd name="connsiteX5" fmla="*/ 730801 w 734748"/>
                <a:gd name="connsiteY5" fmla="*/ 360131 h 776646"/>
                <a:gd name="connsiteX6" fmla="*/ 411441 w 734748"/>
                <a:gd name="connsiteY6" fmla="*/ 776646 h 776646"/>
                <a:gd name="connsiteX0" fmla="*/ 370801 w 734748"/>
                <a:gd name="connsiteY0" fmla="*/ 720131 h 776646"/>
                <a:gd name="connsiteX1" fmla="*/ 10801 w 734748"/>
                <a:gd name="connsiteY1" fmla="*/ 360131 h 776646"/>
                <a:gd name="connsiteX2" fmla="*/ 118752 w 734748"/>
                <a:gd name="connsiteY2" fmla="*/ 95382 h 776646"/>
                <a:gd name="connsiteX3" fmla="*/ 370801 w 734748"/>
                <a:gd name="connsiteY3" fmla="*/ 131 h 776646"/>
                <a:gd name="connsiteX4" fmla="*/ 575953 w 734748"/>
                <a:gd name="connsiteY4" fmla="*/ 111257 h 776646"/>
                <a:gd name="connsiteX5" fmla="*/ 730801 w 734748"/>
                <a:gd name="connsiteY5" fmla="*/ 360131 h 776646"/>
                <a:gd name="connsiteX6" fmla="*/ 411441 w 734748"/>
                <a:gd name="connsiteY6" fmla="*/ 776646 h 776646"/>
                <a:gd name="connsiteX0" fmla="*/ 370801 w 734748"/>
                <a:gd name="connsiteY0" fmla="*/ 720131 h 776646"/>
                <a:gd name="connsiteX1" fmla="*/ 10801 w 734748"/>
                <a:gd name="connsiteY1" fmla="*/ 360131 h 776646"/>
                <a:gd name="connsiteX2" fmla="*/ 118752 w 734748"/>
                <a:gd name="connsiteY2" fmla="*/ 95382 h 776646"/>
                <a:gd name="connsiteX3" fmla="*/ 370801 w 734748"/>
                <a:gd name="connsiteY3" fmla="*/ 131 h 776646"/>
                <a:gd name="connsiteX4" fmla="*/ 575953 w 734748"/>
                <a:gd name="connsiteY4" fmla="*/ 111257 h 776646"/>
                <a:gd name="connsiteX5" fmla="*/ 730801 w 734748"/>
                <a:gd name="connsiteY5" fmla="*/ 360131 h 776646"/>
                <a:gd name="connsiteX6" fmla="*/ 411441 w 734748"/>
                <a:gd name="connsiteY6" fmla="*/ 776646 h 776646"/>
                <a:gd name="connsiteX0" fmla="*/ 370801 w 730801"/>
                <a:gd name="connsiteY0" fmla="*/ 720131 h 776646"/>
                <a:gd name="connsiteX1" fmla="*/ 10801 w 730801"/>
                <a:gd name="connsiteY1" fmla="*/ 360131 h 776646"/>
                <a:gd name="connsiteX2" fmla="*/ 118752 w 730801"/>
                <a:gd name="connsiteY2" fmla="*/ 95382 h 776646"/>
                <a:gd name="connsiteX3" fmla="*/ 370801 w 730801"/>
                <a:gd name="connsiteY3" fmla="*/ 131 h 776646"/>
                <a:gd name="connsiteX4" fmla="*/ 575953 w 730801"/>
                <a:gd name="connsiteY4" fmla="*/ 111257 h 776646"/>
                <a:gd name="connsiteX5" fmla="*/ 730801 w 730801"/>
                <a:gd name="connsiteY5" fmla="*/ 360131 h 776646"/>
                <a:gd name="connsiteX6" fmla="*/ 411441 w 730801"/>
                <a:gd name="connsiteY6" fmla="*/ 776646 h 776646"/>
                <a:gd name="connsiteX0" fmla="*/ 370801 w 737107"/>
                <a:gd name="connsiteY0" fmla="*/ 720007 h 776522"/>
                <a:gd name="connsiteX1" fmla="*/ 10801 w 737107"/>
                <a:gd name="connsiteY1" fmla="*/ 360007 h 776522"/>
                <a:gd name="connsiteX2" fmla="*/ 118752 w 737107"/>
                <a:gd name="connsiteY2" fmla="*/ 95258 h 776522"/>
                <a:gd name="connsiteX3" fmla="*/ 370801 w 737107"/>
                <a:gd name="connsiteY3" fmla="*/ 7 h 776522"/>
                <a:gd name="connsiteX4" fmla="*/ 604528 w 737107"/>
                <a:gd name="connsiteY4" fmla="*/ 92083 h 776522"/>
                <a:gd name="connsiteX5" fmla="*/ 730801 w 737107"/>
                <a:gd name="connsiteY5" fmla="*/ 360007 h 776522"/>
                <a:gd name="connsiteX6" fmla="*/ 411441 w 737107"/>
                <a:gd name="connsiteY6" fmla="*/ 776522 h 776522"/>
                <a:gd name="connsiteX0" fmla="*/ 370801 w 730828"/>
                <a:gd name="connsiteY0" fmla="*/ 720007 h 776522"/>
                <a:gd name="connsiteX1" fmla="*/ 10801 w 730828"/>
                <a:gd name="connsiteY1" fmla="*/ 360007 h 776522"/>
                <a:gd name="connsiteX2" fmla="*/ 118752 w 730828"/>
                <a:gd name="connsiteY2" fmla="*/ 95258 h 776522"/>
                <a:gd name="connsiteX3" fmla="*/ 370801 w 730828"/>
                <a:gd name="connsiteY3" fmla="*/ 7 h 776522"/>
                <a:gd name="connsiteX4" fmla="*/ 604528 w 730828"/>
                <a:gd name="connsiteY4" fmla="*/ 92083 h 776522"/>
                <a:gd name="connsiteX5" fmla="*/ 730801 w 730828"/>
                <a:gd name="connsiteY5" fmla="*/ 360007 h 776522"/>
                <a:gd name="connsiteX6" fmla="*/ 595003 w 730828"/>
                <a:gd name="connsiteY6" fmla="*/ 584208 h 776522"/>
                <a:gd name="connsiteX7" fmla="*/ 411441 w 730828"/>
                <a:gd name="connsiteY7" fmla="*/ 776522 h 776522"/>
                <a:gd name="connsiteX0" fmla="*/ 370801 w 730828"/>
                <a:gd name="connsiteY0" fmla="*/ 720007 h 776522"/>
                <a:gd name="connsiteX1" fmla="*/ 10801 w 730828"/>
                <a:gd name="connsiteY1" fmla="*/ 360007 h 776522"/>
                <a:gd name="connsiteX2" fmla="*/ 118752 w 730828"/>
                <a:gd name="connsiteY2" fmla="*/ 95258 h 776522"/>
                <a:gd name="connsiteX3" fmla="*/ 370801 w 730828"/>
                <a:gd name="connsiteY3" fmla="*/ 7 h 776522"/>
                <a:gd name="connsiteX4" fmla="*/ 604528 w 730828"/>
                <a:gd name="connsiteY4" fmla="*/ 92083 h 776522"/>
                <a:gd name="connsiteX5" fmla="*/ 730801 w 730828"/>
                <a:gd name="connsiteY5" fmla="*/ 360007 h 776522"/>
                <a:gd name="connsiteX6" fmla="*/ 595003 w 730828"/>
                <a:gd name="connsiteY6" fmla="*/ 584208 h 776522"/>
                <a:gd name="connsiteX7" fmla="*/ 411441 w 730828"/>
                <a:gd name="connsiteY7" fmla="*/ 776522 h 776522"/>
                <a:gd name="connsiteX0" fmla="*/ 370801 w 730927"/>
                <a:gd name="connsiteY0" fmla="*/ 720007 h 776522"/>
                <a:gd name="connsiteX1" fmla="*/ 10801 w 730927"/>
                <a:gd name="connsiteY1" fmla="*/ 360007 h 776522"/>
                <a:gd name="connsiteX2" fmla="*/ 118752 w 730927"/>
                <a:gd name="connsiteY2" fmla="*/ 95258 h 776522"/>
                <a:gd name="connsiteX3" fmla="*/ 370801 w 730927"/>
                <a:gd name="connsiteY3" fmla="*/ 7 h 776522"/>
                <a:gd name="connsiteX4" fmla="*/ 604528 w 730927"/>
                <a:gd name="connsiteY4" fmla="*/ 92083 h 776522"/>
                <a:gd name="connsiteX5" fmla="*/ 730801 w 730927"/>
                <a:gd name="connsiteY5" fmla="*/ 360007 h 776522"/>
                <a:gd name="connsiteX6" fmla="*/ 623578 w 730927"/>
                <a:gd name="connsiteY6" fmla="*/ 615958 h 776522"/>
                <a:gd name="connsiteX7" fmla="*/ 411441 w 730927"/>
                <a:gd name="connsiteY7" fmla="*/ 776522 h 776522"/>
                <a:gd name="connsiteX0" fmla="*/ 360038 w 720164"/>
                <a:gd name="connsiteY0" fmla="*/ 720007 h 776522"/>
                <a:gd name="connsiteX1" fmla="*/ 117515 w 720164"/>
                <a:gd name="connsiteY1" fmla="*/ 574683 h 776522"/>
                <a:gd name="connsiteX2" fmla="*/ 38 w 720164"/>
                <a:gd name="connsiteY2" fmla="*/ 360007 h 776522"/>
                <a:gd name="connsiteX3" fmla="*/ 107989 w 720164"/>
                <a:gd name="connsiteY3" fmla="*/ 95258 h 776522"/>
                <a:gd name="connsiteX4" fmla="*/ 360038 w 720164"/>
                <a:gd name="connsiteY4" fmla="*/ 7 h 776522"/>
                <a:gd name="connsiteX5" fmla="*/ 593765 w 720164"/>
                <a:gd name="connsiteY5" fmla="*/ 92083 h 776522"/>
                <a:gd name="connsiteX6" fmla="*/ 720038 w 720164"/>
                <a:gd name="connsiteY6" fmla="*/ 360007 h 776522"/>
                <a:gd name="connsiteX7" fmla="*/ 612815 w 720164"/>
                <a:gd name="connsiteY7" fmla="*/ 615958 h 776522"/>
                <a:gd name="connsiteX8" fmla="*/ 400678 w 720164"/>
                <a:gd name="connsiteY8" fmla="*/ 776522 h 776522"/>
                <a:gd name="connsiteX0" fmla="*/ 360038 w 720164"/>
                <a:gd name="connsiteY0" fmla="*/ 720007 h 776522"/>
                <a:gd name="connsiteX1" fmla="*/ 117515 w 720164"/>
                <a:gd name="connsiteY1" fmla="*/ 574683 h 776522"/>
                <a:gd name="connsiteX2" fmla="*/ 38 w 720164"/>
                <a:gd name="connsiteY2" fmla="*/ 360007 h 776522"/>
                <a:gd name="connsiteX3" fmla="*/ 107989 w 720164"/>
                <a:gd name="connsiteY3" fmla="*/ 95258 h 776522"/>
                <a:gd name="connsiteX4" fmla="*/ 360038 w 720164"/>
                <a:gd name="connsiteY4" fmla="*/ 7 h 776522"/>
                <a:gd name="connsiteX5" fmla="*/ 593765 w 720164"/>
                <a:gd name="connsiteY5" fmla="*/ 92083 h 776522"/>
                <a:gd name="connsiteX6" fmla="*/ 720038 w 720164"/>
                <a:gd name="connsiteY6" fmla="*/ 360007 h 776522"/>
                <a:gd name="connsiteX7" fmla="*/ 612815 w 720164"/>
                <a:gd name="connsiteY7" fmla="*/ 615958 h 776522"/>
                <a:gd name="connsiteX8" fmla="*/ 400678 w 720164"/>
                <a:gd name="connsiteY8" fmla="*/ 776522 h 776522"/>
                <a:gd name="connsiteX0" fmla="*/ 360017 w 720143"/>
                <a:gd name="connsiteY0" fmla="*/ 720007 h 776522"/>
                <a:gd name="connsiteX1" fmla="*/ 114319 w 720143"/>
                <a:gd name="connsiteY1" fmla="*/ 596908 h 776522"/>
                <a:gd name="connsiteX2" fmla="*/ 17 w 720143"/>
                <a:gd name="connsiteY2" fmla="*/ 360007 h 776522"/>
                <a:gd name="connsiteX3" fmla="*/ 107968 w 720143"/>
                <a:gd name="connsiteY3" fmla="*/ 95258 h 776522"/>
                <a:gd name="connsiteX4" fmla="*/ 360017 w 720143"/>
                <a:gd name="connsiteY4" fmla="*/ 7 h 776522"/>
                <a:gd name="connsiteX5" fmla="*/ 593744 w 720143"/>
                <a:gd name="connsiteY5" fmla="*/ 92083 h 776522"/>
                <a:gd name="connsiteX6" fmla="*/ 720017 w 720143"/>
                <a:gd name="connsiteY6" fmla="*/ 360007 h 776522"/>
                <a:gd name="connsiteX7" fmla="*/ 612794 w 720143"/>
                <a:gd name="connsiteY7" fmla="*/ 615958 h 776522"/>
                <a:gd name="connsiteX8" fmla="*/ 400657 w 720143"/>
                <a:gd name="connsiteY8" fmla="*/ 776522 h 776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143" h="776522">
                  <a:moveTo>
                    <a:pt x="360017" y="720007"/>
                  </a:moveTo>
                  <a:cubicBezTo>
                    <a:pt x="319597" y="695786"/>
                    <a:pt x="174319" y="656908"/>
                    <a:pt x="114319" y="596908"/>
                  </a:cubicBezTo>
                  <a:cubicBezTo>
                    <a:pt x="54319" y="536908"/>
                    <a:pt x="1076" y="443615"/>
                    <a:pt x="17" y="360007"/>
                  </a:cubicBezTo>
                  <a:cubicBezTo>
                    <a:pt x="-1042" y="276399"/>
                    <a:pt x="47968" y="155258"/>
                    <a:pt x="107968" y="95258"/>
                  </a:cubicBezTo>
                  <a:cubicBezTo>
                    <a:pt x="167968" y="35258"/>
                    <a:pt x="279054" y="536"/>
                    <a:pt x="360017" y="7"/>
                  </a:cubicBezTo>
                  <a:cubicBezTo>
                    <a:pt x="440980" y="-522"/>
                    <a:pt x="533744" y="32083"/>
                    <a:pt x="593744" y="92083"/>
                  </a:cubicBezTo>
                  <a:cubicBezTo>
                    <a:pt x="653744" y="152083"/>
                    <a:pt x="716842" y="272695"/>
                    <a:pt x="720017" y="360007"/>
                  </a:cubicBezTo>
                  <a:cubicBezTo>
                    <a:pt x="723192" y="447319"/>
                    <a:pt x="666021" y="546539"/>
                    <a:pt x="612794" y="615958"/>
                  </a:cubicBezTo>
                  <a:cubicBezTo>
                    <a:pt x="559567" y="685377"/>
                    <a:pt x="431251" y="744470"/>
                    <a:pt x="400657" y="776522"/>
                  </a:cubicBezTo>
                </a:path>
              </a:pathLst>
            </a:custGeom>
            <a:noFill/>
            <a:ln w="38100">
              <a:solidFill>
                <a:srgbClr val="FC83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469561" y="1928555"/>
              <a:ext cx="604975" cy="830995"/>
            </a:xfrm>
            <a:prstGeom prst="rect">
              <a:avLst/>
            </a:prstGeom>
            <a:noFill/>
          </p:spPr>
          <p:txBody>
            <a:bodyPr wrap="square" lIns="91436" tIns="45719" rIns="91436" bIns="45719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5pPr>
              <a:lvl6pPr marL="2514600" indent="-228600" defTabSz="608013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6pPr>
              <a:lvl7pPr marL="2971800" indent="-228600" defTabSz="608013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7pPr>
              <a:lvl8pPr marL="3429000" indent="-228600" defTabSz="608013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8pPr>
              <a:lvl9pPr marL="3886200" indent="-228600" defTabSz="608013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9pPr>
            </a:lstStyle>
            <a:p>
              <a:r>
                <a:rPr lang="en-US" altLang="zh-CN" sz="4800" b="1" dirty="0">
                  <a:blipFill>
                    <a:blip r:embed="rId3"/>
                    <a:stretch>
                      <a:fillRect/>
                    </a:stretch>
                  </a:blipFill>
                  <a:latin typeface="Arial" panose="020B0604020202020204" pitchFamily="34" charset="0"/>
                  <a:sym typeface="Arial" panose="020B0604020202020204" pitchFamily="34" charset="0"/>
                </a:rPr>
                <a:t>1</a:t>
              </a:r>
              <a:endParaRPr lang="zh-HK" altLang="en-US" sz="4800" b="1" dirty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18100" y="3293821"/>
            <a:ext cx="720143" cy="830995"/>
            <a:chOff x="1411978" y="1928555"/>
            <a:chExt cx="720143" cy="830995"/>
          </a:xfrm>
        </p:grpSpPr>
        <p:sp>
          <p:nvSpPr>
            <p:cNvPr id="32" name="椭圆 5"/>
            <p:cNvSpPr/>
            <p:nvPr/>
          </p:nvSpPr>
          <p:spPr>
            <a:xfrm>
              <a:off x="1411978" y="1955792"/>
              <a:ext cx="720143" cy="776522"/>
            </a:xfrm>
            <a:custGeom>
              <a:avLst/>
              <a:gdLst>
                <a:gd name="connsiteX0" fmla="*/ 0 w 720000"/>
                <a:gd name="connsiteY0" fmla="*/ 360000 h 720000"/>
                <a:gd name="connsiteX1" fmla="*/ 360000 w 720000"/>
                <a:gd name="connsiteY1" fmla="*/ 0 h 720000"/>
                <a:gd name="connsiteX2" fmla="*/ 720000 w 720000"/>
                <a:gd name="connsiteY2" fmla="*/ 360000 h 720000"/>
                <a:gd name="connsiteX3" fmla="*/ 360000 w 720000"/>
                <a:gd name="connsiteY3" fmla="*/ 720000 h 720000"/>
                <a:gd name="connsiteX4" fmla="*/ 0 w 720000"/>
                <a:gd name="connsiteY4" fmla="*/ 360000 h 720000"/>
                <a:gd name="connsiteX0" fmla="*/ 360000 w 720000"/>
                <a:gd name="connsiteY0" fmla="*/ 720000 h 811440"/>
                <a:gd name="connsiteX1" fmla="*/ 0 w 720000"/>
                <a:gd name="connsiteY1" fmla="*/ 360000 h 811440"/>
                <a:gd name="connsiteX2" fmla="*/ 360000 w 720000"/>
                <a:gd name="connsiteY2" fmla="*/ 0 h 811440"/>
                <a:gd name="connsiteX3" fmla="*/ 720000 w 720000"/>
                <a:gd name="connsiteY3" fmla="*/ 360000 h 811440"/>
                <a:gd name="connsiteX4" fmla="*/ 451440 w 720000"/>
                <a:gd name="connsiteY4" fmla="*/ 811440 h 811440"/>
                <a:gd name="connsiteX0" fmla="*/ 360000 w 720000"/>
                <a:gd name="connsiteY0" fmla="*/ 720000 h 798740"/>
                <a:gd name="connsiteX1" fmla="*/ 0 w 720000"/>
                <a:gd name="connsiteY1" fmla="*/ 360000 h 798740"/>
                <a:gd name="connsiteX2" fmla="*/ 360000 w 720000"/>
                <a:gd name="connsiteY2" fmla="*/ 0 h 798740"/>
                <a:gd name="connsiteX3" fmla="*/ 720000 w 720000"/>
                <a:gd name="connsiteY3" fmla="*/ 360000 h 798740"/>
                <a:gd name="connsiteX4" fmla="*/ 435565 w 720000"/>
                <a:gd name="connsiteY4" fmla="*/ 798740 h 798740"/>
                <a:gd name="connsiteX0" fmla="*/ 360000 w 720000"/>
                <a:gd name="connsiteY0" fmla="*/ 720000 h 776515"/>
                <a:gd name="connsiteX1" fmla="*/ 0 w 720000"/>
                <a:gd name="connsiteY1" fmla="*/ 360000 h 776515"/>
                <a:gd name="connsiteX2" fmla="*/ 360000 w 720000"/>
                <a:gd name="connsiteY2" fmla="*/ 0 h 776515"/>
                <a:gd name="connsiteX3" fmla="*/ 720000 w 720000"/>
                <a:gd name="connsiteY3" fmla="*/ 360000 h 776515"/>
                <a:gd name="connsiteX4" fmla="*/ 400640 w 720000"/>
                <a:gd name="connsiteY4" fmla="*/ 776515 h 776515"/>
                <a:gd name="connsiteX0" fmla="*/ 360000 w 720000"/>
                <a:gd name="connsiteY0" fmla="*/ 720000 h 776515"/>
                <a:gd name="connsiteX1" fmla="*/ 0 w 720000"/>
                <a:gd name="connsiteY1" fmla="*/ 360000 h 776515"/>
                <a:gd name="connsiteX2" fmla="*/ 360000 w 720000"/>
                <a:gd name="connsiteY2" fmla="*/ 0 h 776515"/>
                <a:gd name="connsiteX3" fmla="*/ 720000 w 720000"/>
                <a:gd name="connsiteY3" fmla="*/ 360000 h 776515"/>
                <a:gd name="connsiteX4" fmla="*/ 400640 w 720000"/>
                <a:gd name="connsiteY4" fmla="*/ 776515 h 776515"/>
                <a:gd name="connsiteX0" fmla="*/ 360000 w 720000"/>
                <a:gd name="connsiteY0" fmla="*/ 720000 h 776515"/>
                <a:gd name="connsiteX1" fmla="*/ 0 w 720000"/>
                <a:gd name="connsiteY1" fmla="*/ 360000 h 776515"/>
                <a:gd name="connsiteX2" fmla="*/ 360000 w 720000"/>
                <a:gd name="connsiteY2" fmla="*/ 0 h 776515"/>
                <a:gd name="connsiteX3" fmla="*/ 720000 w 720000"/>
                <a:gd name="connsiteY3" fmla="*/ 360000 h 776515"/>
                <a:gd name="connsiteX4" fmla="*/ 400640 w 720000"/>
                <a:gd name="connsiteY4" fmla="*/ 776515 h 776515"/>
                <a:gd name="connsiteX0" fmla="*/ 370801 w 730801"/>
                <a:gd name="connsiteY0" fmla="*/ 732799 h 789314"/>
                <a:gd name="connsiteX1" fmla="*/ 10801 w 730801"/>
                <a:gd name="connsiteY1" fmla="*/ 372799 h 789314"/>
                <a:gd name="connsiteX2" fmla="*/ 118752 w 730801"/>
                <a:gd name="connsiteY2" fmla="*/ 108050 h 789314"/>
                <a:gd name="connsiteX3" fmla="*/ 370801 w 730801"/>
                <a:gd name="connsiteY3" fmla="*/ 12799 h 789314"/>
                <a:gd name="connsiteX4" fmla="*/ 730801 w 730801"/>
                <a:gd name="connsiteY4" fmla="*/ 372799 h 789314"/>
                <a:gd name="connsiteX5" fmla="*/ 411441 w 730801"/>
                <a:gd name="connsiteY5" fmla="*/ 789314 h 789314"/>
                <a:gd name="connsiteX0" fmla="*/ 370801 w 734748"/>
                <a:gd name="connsiteY0" fmla="*/ 720131 h 776646"/>
                <a:gd name="connsiteX1" fmla="*/ 10801 w 734748"/>
                <a:gd name="connsiteY1" fmla="*/ 360131 h 776646"/>
                <a:gd name="connsiteX2" fmla="*/ 118752 w 734748"/>
                <a:gd name="connsiteY2" fmla="*/ 95382 h 776646"/>
                <a:gd name="connsiteX3" fmla="*/ 370801 w 734748"/>
                <a:gd name="connsiteY3" fmla="*/ 131 h 776646"/>
                <a:gd name="connsiteX4" fmla="*/ 575953 w 734748"/>
                <a:gd name="connsiteY4" fmla="*/ 111257 h 776646"/>
                <a:gd name="connsiteX5" fmla="*/ 730801 w 734748"/>
                <a:gd name="connsiteY5" fmla="*/ 360131 h 776646"/>
                <a:gd name="connsiteX6" fmla="*/ 411441 w 734748"/>
                <a:gd name="connsiteY6" fmla="*/ 776646 h 776646"/>
                <a:gd name="connsiteX0" fmla="*/ 370801 w 734748"/>
                <a:gd name="connsiteY0" fmla="*/ 720131 h 776646"/>
                <a:gd name="connsiteX1" fmla="*/ 10801 w 734748"/>
                <a:gd name="connsiteY1" fmla="*/ 360131 h 776646"/>
                <a:gd name="connsiteX2" fmla="*/ 118752 w 734748"/>
                <a:gd name="connsiteY2" fmla="*/ 95382 h 776646"/>
                <a:gd name="connsiteX3" fmla="*/ 370801 w 734748"/>
                <a:gd name="connsiteY3" fmla="*/ 131 h 776646"/>
                <a:gd name="connsiteX4" fmla="*/ 575953 w 734748"/>
                <a:gd name="connsiteY4" fmla="*/ 111257 h 776646"/>
                <a:gd name="connsiteX5" fmla="*/ 730801 w 734748"/>
                <a:gd name="connsiteY5" fmla="*/ 360131 h 776646"/>
                <a:gd name="connsiteX6" fmla="*/ 411441 w 734748"/>
                <a:gd name="connsiteY6" fmla="*/ 776646 h 776646"/>
                <a:gd name="connsiteX0" fmla="*/ 370801 w 734748"/>
                <a:gd name="connsiteY0" fmla="*/ 720131 h 776646"/>
                <a:gd name="connsiteX1" fmla="*/ 10801 w 734748"/>
                <a:gd name="connsiteY1" fmla="*/ 360131 h 776646"/>
                <a:gd name="connsiteX2" fmla="*/ 118752 w 734748"/>
                <a:gd name="connsiteY2" fmla="*/ 95382 h 776646"/>
                <a:gd name="connsiteX3" fmla="*/ 370801 w 734748"/>
                <a:gd name="connsiteY3" fmla="*/ 131 h 776646"/>
                <a:gd name="connsiteX4" fmla="*/ 575953 w 734748"/>
                <a:gd name="connsiteY4" fmla="*/ 111257 h 776646"/>
                <a:gd name="connsiteX5" fmla="*/ 730801 w 734748"/>
                <a:gd name="connsiteY5" fmla="*/ 360131 h 776646"/>
                <a:gd name="connsiteX6" fmla="*/ 411441 w 734748"/>
                <a:gd name="connsiteY6" fmla="*/ 776646 h 776646"/>
                <a:gd name="connsiteX0" fmla="*/ 370801 w 734748"/>
                <a:gd name="connsiteY0" fmla="*/ 720131 h 776646"/>
                <a:gd name="connsiteX1" fmla="*/ 10801 w 734748"/>
                <a:gd name="connsiteY1" fmla="*/ 360131 h 776646"/>
                <a:gd name="connsiteX2" fmla="*/ 118752 w 734748"/>
                <a:gd name="connsiteY2" fmla="*/ 95382 h 776646"/>
                <a:gd name="connsiteX3" fmla="*/ 370801 w 734748"/>
                <a:gd name="connsiteY3" fmla="*/ 131 h 776646"/>
                <a:gd name="connsiteX4" fmla="*/ 575953 w 734748"/>
                <a:gd name="connsiteY4" fmla="*/ 111257 h 776646"/>
                <a:gd name="connsiteX5" fmla="*/ 730801 w 734748"/>
                <a:gd name="connsiteY5" fmla="*/ 360131 h 776646"/>
                <a:gd name="connsiteX6" fmla="*/ 411441 w 734748"/>
                <a:gd name="connsiteY6" fmla="*/ 776646 h 776646"/>
                <a:gd name="connsiteX0" fmla="*/ 370801 w 734748"/>
                <a:gd name="connsiteY0" fmla="*/ 720131 h 776646"/>
                <a:gd name="connsiteX1" fmla="*/ 10801 w 734748"/>
                <a:gd name="connsiteY1" fmla="*/ 360131 h 776646"/>
                <a:gd name="connsiteX2" fmla="*/ 118752 w 734748"/>
                <a:gd name="connsiteY2" fmla="*/ 95382 h 776646"/>
                <a:gd name="connsiteX3" fmla="*/ 370801 w 734748"/>
                <a:gd name="connsiteY3" fmla="*/ 131 h 776646"/>
                <a:gd name="connsiteX4" fmla="*/ 575953 w 734748"/>
                <a:gd name="connsiteY4" fmla="*/ 111257 h 776646"/>
                <a:gd name="connsiteX5" fmla="*/ 730801 w 734748"/>
                <a:gd name="connsiteY5" fmla="*/ 360131 h 776646"/>
                <a:gd name="connsiteX6" fmla="*/ 411441 w 734748"/>
                <a:gd name="connsiteY6" fmla="*/ 776646 h 776646"/>
                <a:gd name="connsiteX0" fmla="*/ 370801 w 730801"/>
                <a:gd name="connsiteY0" fmla="*/ 720131 h 776646"/>
                <a:gd name="connsiteX1" fmla="*/ 10801 w 730801"/>
                <a:gd name="connsiteY1" fmla="*/ 360131 h 776646"/>
                <a:gd name="connsiteX2" fmla="*/ 118752 w 730801"/>
                <a:gd name="connsiteY2" fmla="*/ 95382 h 776646"/>
                <a:gd name="connsiteX3" fmla="*/ 370801 w 730801"/>
                <a:gd name="connsiteY3" fmla="*/ 131 h 776646"/>
                <a:gd name="connsiteX4" fmla="*/ 575953 w 730801"/>
                <a:gd name="connsiteY4" fmla="*/ 111257 h 776646"/>
                <a:gd name="connsiteX5" fmla="*/ 730801 w 730801"/>
                <a:gd name="connsiteY5" fmla="*/ 360131 h 776646"/>
                <a:gd name="connsiteX6" fmla="*/ 411441 w 730801"/>
                <a:gd name="connsiteY6" fmla="*/ 776646 h 776646"/>
                <a:gd name="connsiteX0" fmla="*/ 370801 w 737107"/>
                <a:gd name="connsiteY0" fmla="*/ 720007 h 776522"/>
                <a:gd name="connsiteX1" fmla="*/ 10801 w 737107"/>
                <a:gd name="connsiteY1" fmla="*/ 360007 h 776522"/>
                <a:gd name="connsiteX2" fmla="*/ 118752 w 737107"/>
                <a:gd name="connsiteY2" fmla="*/ 95258 h 776522"/>
                <a:gd name="connsiteX3" fmla="*/ 370801 w 737107"/>
                <a:gd name="connsiteY3" fmla="*/ 7 h 776522"/>
                <a:gd name="connsiteX4" fmla="*/ 604528 w 737107"/>
                <a:gd name="connsiteY4" fmla="*/ 92083 h 776522"/>
                <a:gd name="connsiteX5" fmla="*/ 730801 w 737107"/>
                <a:gd name="connsiteY5" fmla="*/ 360007 h 776522"/>
                <a:gd name="connsiteX6" fmla="*/ 411441 w 737107"/>
                <a:gd name="connsiteY6" fmla="*/ 776522 h 776522"/>
                <a:gd name="connsiteX0" fmla="*/ 370801 w 730828"/>
                <a:gd name="connsiteY0" fmla="*/ 720007 h 776522"/>
                <a:gd name="connsiteX1" fmla="*/ 10801 w 730828"/>
                <a:gd name="connsiteY1" fmla="*/ 360007 h 776522"/>
                <a:gd name="connsiteX2" fmla="*/ 118752 w 730828"/>
                <a:gd name="connsiteY2" fmla="*/ 95258 h 776522"/>
                <a:gd name="connsiteX3" fmla="*/ 370801 w 730828"/>
                <a:gd name="connsiteY3" fmla="*/ 7 h 776522"/>
                <a:gd name="connsiteX4" fmla="*/ 604528 w 730828"/>
                <a:gd name="connsiteY4" fmla="*/ 92083 h 776522"/>
                <a:gd name="connsiteX5" fmla="*/ 730801 w 730828"/>
                <a:gd name="connsiteY5" fmla="*/ 360007 h 776522"/>
                <a:gd name="connsiteX6" fmla="*/ 595003 w 730828"/>
                <a:gd name="connsiteY6" fmla="*/ 584208 h 776522"/>
                <a:gd name="connsiteX7" fmla="*/ 411441 w 730828"/>
                <a:gd name="connsiteY7" fmla="*/ 776522 h 776522"/>
                <a:gd name="connsiteX0" fmla="*/ 370801 w 730828"/>
                <a:gd name="connsiteY0" fmla="*/ 720007 h 776522"/>
                <a:gd name="connsiteX1" fmla="*/ 10801 w 730828"/>
                <a:gd name="connsiteY1" fmla="*/ 360007 h 776522"/>
                <a:gd name="connsiteX2" fmla="*/ 118752 w 730828"/>
                <a:gd name="connsiteY2" fmla="*/ 95258 h 776522"/>
                <a:gd name="connsiteX3" fmla="*/ 370801 w 730828"/>
                <a:gd name="connsiteY3" fmla="*/ 7 h 776522"/>
                <a:gd name="connsiteX4" fmla="*/ 604528 w 730828"/>
                <a:gd name="connsiteY4" fmla="*/ 92083 h 776522"/>
                <a:gd name="connsiteX5" fmla="*/ 730801 w 730828"/>
                <a:gd name="connsiteY5" fmla="*/ 360007 h 776522"/>
                <a:gd name="connsiteX6" fmla="*/ 595003 w 730828"/>
                <a:gd name="connsiteY6" fmla="*/ 584208 h 776522"/>
                <a:gd name="connsiteX7" fmla="*/ 411441 w 730828"/>
                <a:gd name="connsiteY7" fmla="*/ 776522 h 776522"/>
                <a:gd name="connsiteX0" fmla="*/ 370801 w 730927"/>
                <a:gd name="connsiteY0" fmla="*/ 720007 h 776522"/>
                <a:gd name="connsiteX1" fmla="*/ 10801 w 730927"/>
                <a:gd name="connsiteY1" fmla="*/ 360007 h 776522"/>
                <a:gd name="connsiteX2" fmla="*/ 118752 w 730927"/>
                <a:gd name="connsiteY2" fmla="*/ 95258 h 776522"/>
                <a:gd name="connsiteX3" fmla="*/ 370801 w 730927"/>
                <a:gd name="connsiteY3" fmla="*/ 7 h 776522"/>
                <a:gd name="connsiteX4" fmla="*/ 604528 w 730927"/>
                <a:gd name="connsiteY4" fmla="*/ 92083 h 776522"/>
                <a:gd name="connsiteX5" fmla="*/ 730801 w 730927"/>
                <a:gd name="connsiteY5" fmla="*/ 360007 h 776522"/>
                <a:gd name="connsiteX6" fmla="*/ 623578 w 730927"/>
                <a:gd name="connsiteY6" fmla="*/ 615958 h 776522"/>
                <a:gd name="connsiteX7" fmla="*/ 411441 w 730927"/>
                <a:gd name="connsiteY7" fmla="*/ 776522 h 776522"/>
                <a:gd name="connsiteX0" fmla="*/ 360038 w 720164"/>
                <a:gd name="connsiteY0" fmla="*/ 720007 h 776522"/>
                <a:gd name="connsiteX1" fmla="*/ 117515 w 720164"/>
                <a:gd name="connsiteY1" fmla="*/ 574683 h 776522"/>
                <a:gd name="connsiteX2" fmla="*/ 38 w 720164"/>
                <a:gd name="connsiteY2" fmla="*/ 360007 h 776522"/>
                <a:gd name="connsiteX3" fmla="*/ 107989 w 720164"/>
                <a:gd name="connsiteY3" fmla="*/ 95258 h 776522"/>
                <a:gd name="connsiteX4" fmla="*/ 360038 w 720164"/>
                <a:gd name="connsiteY4" fmla="*/ 7 h 776522"/>
                <a:gd name="connsiteX5" fmla="*/ 593765 w 720164"/>
                <a:gd name="connsiteY5" fmla="*/ 92083 h 776522"/>
                <a:gd name="connsiteX6" fmla="*/ 720038 w 720164"/>
                <a:gd name="connsiteY6" fmla="*/ 360007 h 776522"/>
                <a:gd name="connsiteX7" fmla="*/ 612815 w 720164"/>
                <a:gd name="connsiteY7" fmla="*/ 615958 h 776522"/>
                <a:gd name="connsiteX8" fmla="*/ 400678 w 720164"/>
                <a:gd name="connsiteY8" fmla="*/ 776522 h 776522"/>
                <a:gd name="connsiteX0" fmla="*/ 360038 w 720164"/>
                <a:gd name="connsiteY0" fmla="*/ 720007 h 776522"/>
                <a:gd name="connsiteX1" fmla="*/ 117515 w 720164"/>
                <a:gd name="connsiteY1" fmla="*/ 574683 h 776522"/>
                <a:gd name="connsiteX2" fmla="*/ 38 w 720164"/>
                <a:gd name="connsiteY2" fmla="*/ 360007 h 776522"/>
                <a:gd name="connsiteX3" fmla="*/ 107989 w 720164"/>
                <a:gd name="connsiteY3" fmla="*/ 95258 h 776522"/>
                <a:gd name="connsiteX4" fmla="*/ 360038 w 720164"/>
                <a:gd name="connsiteY4" fmla="*/ 7 h 776522"/>
                <a:gd name="connsiteX5" fmla="*/ 593765 w 720164"/>
                <a:gd name="connsiteY5" fmla="*/ 92083 h 776522"/>
                <a:gd name="connsiteX6" fmla="*/ 720038 w 720164"/>
                <a:gd name="connsiteY6" fmla="*/ 360007 h 776522"/>
                <a:gd name="connsiteX7" fmla="*/ 612815 w 720164"/>
                <a:gd name="connsiteY7" fmla="*/ 615958 h 776522"/>
                <a:gd name="connsiteX8" fmla="*/ 400678 w 720164"/>
                <a:gd name="connsiteY8" fmla="*/ 776522 h 776522"/>
                <a:gd name="connsiteX0" fmla="*/ 360017 w 720143"/>
                <a:gd name="connsiteY0" fmla="*/ 720007 h 776522"/>
                <a:gd name="connsiteX1" fmla="*/ 114319 w 720143"/>
                <a:gd name="connsiteY1" fmla="*/ 596908 h 776522"/>
                <a:gd name="connsiteX2" fmla="*/ 17 w 720143"/>
                <a:gd name="connsiteY2" fmla="*/ 360007 h 776522"/>
                <a:gd name="connsiteX3" fmla="*/ 107968 w 720143"/>
                <a:gd name="connsiteY3" fmla="*/ 95258 h 776522"/>
                <a:gd name="connsiteX4" fmla="*/ 360017 w 720143"/>
                <a:gd name="connsiteY4" fmla="*/ 7 h 776522"/>
                <a:gd name="connsiteX5" fmla="*/ 593744 w 720143"/>
                <a:gd name="connsiteY5" fmla="*/ 92083 h 776522"/>
                <a:gd name="connsiteX6" fmla="*/ 720017 w 720143"/>
                <a:gd name="connsiteY6" fmla="*/ 360007 h 776522"/>
                <a:gd name="connsiteX7" fmla="*/ 612794 w 720143"/>
                <a:gd name="connsiteY7" fmla="*/ 615958 h 776522"/>
                <a:gd name="connsiteX8" fmla="*/ 400657 w 720143"/>
                <a:gd name="connsiteY8" fmla="*/ 776522 h 776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143" h="776522">
                  <a:moveTo>
                    <a:pt x="360017" y="720007"/>
                  </a:moveTo>
                  <a:cubicBezTo>
                    <a:pt x="319597" y="695786"/>
                    <a:pt x="174319" y="656908"/>
                    <a:pt x="114319" y="596908"/>
                  </a:cubicBezTo>
                  <a:cubicBezTo>
                    <a:pt x="54319" y="536908"/>
                    <a:pt x="1076" y="443615"/>
                    <a:pt x="17" y="360007"/>
                  </a:cubicBezTo>
                  <a:cubicBezTo>
                    <a:pt x="-1042" y="276399"/>
                    <a:pt x="47968" y="155258"/>
                    <a:pt x="107968" y="95258"/>
                  </a:cubicBezTo>
                  <a:cubicBezTo>
                    <a:pt x="167968" y="35258"/>
                    <a:pt x="279054" y="536"/>
                    <a:pt x="360017" y="7"/>
                  </a:cubicBezTo>
                  <a:cubicBezTo>
                    <a:pt x="440980" y="-522"/>
                    <a:pt x="533744" y="32083"/>
                    <a:pt x="593744" y="92083"/>
                  </a:cubicBezTo>
                  <a:cubicBezTo>
                    <a:pt x="653744" y="152083"/>
                    <a:pt x="716842" y="272695"/>
                    <a:pt x="720017" y="360007"/>
                  </a:cubicBezTo>
                  <a:cubicBezTo>
                    <a:pt x="723192" y="447319"/>
                    <a:pt x="666021" y="546539"/>
                    <a:pt x="612794" y="615958"/>
                  </a:cubicBezTo>
                  <a:cubicBezTo>
                    <a:pt x="559567" y="685377"/>
                    <a:pt x="431251" y="744470"/>
                    <a:pt x="400657" y="776522"/>
                  </a:cubicBezTo>
                </a:path>
              </a:pathLst>
            </a:custGeom>
            <a:noFill/>
            <a:ln w="38100">
              <a:solidFill>
                <a:srgbClr val="FBA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469561" y="1928555"/>
              <a:ext cx="604975" cy="830995"/>
            </a:xfrm>
            <a:prstGeom prst="rect">
              <a:avLst/>
            </a:prstGeom>
            <a:noFill/>
          </p:spPr>
          <p:txBody>
            <a:bodyPr wrap="square" lIns="91436" tIns="45719" rIns="91436" bIns="45719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5pPr>
              <a:lvl6pPr marL="2514600" indent="-228600" defTabSz="608013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6pPr>
              <a:lvl7pPr marL="2971800" indent="-228600" defTabSz="608013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7pPr>
              <a:lvl8pPr marL="3429000" indent="-228600" defTabSz="608013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8pPr>
              <a:lvl9pPr marL="3886200" indent="-228600" defTabSz="608013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9pPr>
            </a:lstStyle>
            <a:p>
              <a:r>
                <a:rPr lang="en-US" altLang="zh-CN" sz="4800" b="1" dirty="0">
                  <a:blipFill>
                    <a:blip r:embed="rId3"/>
                    <a:stretch>
                      <a:fillRect/>
                    </a:stretch>
                  </a:blipFill>
                  <a:latin typeface="Arial" panose="020B0604020202020204" pitchFamily="34" charset="0"/>
                  <a:sym typeface="Arial" panose="020B0604020202020204" pitchFamily="34" charset="0"/>
                </a:rPr>
                <a:t>2</a:t>
              </a:r>
              <a:endParaRPr lang="zh-HK" altLang="en-US" sz="4800" b="1" dirty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1702014" y="1866038"/>
            <a:ext cx="8956887" cy="1015661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尽量避免重复请求的发生</a:t>
            </a:r>
            <a:endParaRPr lang="en-US" altLang="zh-CN" sz="2000" b="1" dirty="0" smtClean="0">
              <a:blipFill>
                <a:blip r:embed="rId3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zh-CN" sz="2000" b="1" dirty="0" smtClean="0">
              <a:blipFill>
                <a:blip r:embed="rId3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zh-CN" altLang="en-US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优</a:t>
            </a:r>
            <a:r>
              <a:rPr lang="zh-CN" altLang="en-US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化方向：业务（</a:t>
            </a:r>
            <a:r>
              <a:rPr lang="en-US" altLang="zh-CN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12306</a:t>
            </a:r>
            <a:r>
              <a:rPr lang="zh-CN" altLang="en-US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）、产品方面（设计）、开发人员</a:t>
            </a:r>
            <a:endParaRPr lang="zh-HK" altLang="en-US" sz="2000" b="1" dirty="0">
              <a:blipFill>
                <a:blip r:embed="rId3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674719" y="3454453"/>
            <a:ext cx="5695072" cy="1631214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当重复请求发生时，处理重复请求</a:t>
            </a:r>
            <a:endParaRPr lang="en-US" altLang="zh-CN" sz="2000" b="1" dirty="0" smtClean="0">
              <a:blipFill>
                <a:blip r:embed="rId3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zh-CN" sz="2000" b="1" dirty="0" smtClean="0">
              <a:blipFill>
                <a:blip r:embed="rId3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zh-CN" altLang="en-US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类</a:t>
            </a:r>
            <a:r>
              <a:rPr lang="zh-CN" altLang="en-US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型：低频低并发、高频高并发</a:t>
            </a:r>
            <a:endParaRPr lang="en-US" altLang="zh-CN" sz="2000" b="1" dirty="0" smtClean="0">
              <a:blipFill>
                <a:blip r:embed="rId3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zh-CN" sz="2000" b="1" dirty="0" smtClean="0">
              <a:blipFill>
                <a:blip r:embed="rId3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zh-CN" altLang="en-US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具</a:t>
            </a:r>
            <a:r>
              <a:rPr lang="zh-CN" altLang="en-US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体做法：拦截请求、避免生成重复数据</a:t>
            </a:r>
            <a:endParaRPr lang="zh-HK" altLang="en-US" sz="2000" b="1" dirty="0">
              <a:blipFill>
                <a:blip r:embed="rId3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7352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文本框 353"/>
          <p:cNvSpPr txBox="1"/>
          <p:nvPr/>
        </p:nvSpPr>
        <p:spPr>
          <a:xfrm>
            <a:off x="310971" y="331211"/>
            <a:ext cx="1821150" cy="584200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具</a:t>
            </a: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体策略</a:t>
            </a:r>
            <a:endParaRPr lang="zh-HK" altLang="en-US" sz="3200" b="1" dirty="0">
              <a:blipFill>
                <a:blip r:embed="rId3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21512" y="915411"/>
            <a:ext cx="1800068" cy="93512"/>
            <a:chOff x="2804139" y="4450981"/>
            <a:chExt cx="7078926" cy="223552"/>
          </a:xfrm>
        </p:grpSpPr>
        <p:sp>
          <p:nvSpPr>
            <p:cNvPr id="19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2249058" flipV="1">
            <a:off x="2177155" y="408994"/>
            <a:ext cx="240208" cy="587495"/>
          </a:xfrm>
          <a:prstGeom prst="rect">
            <a:avLst/>
          </a:prstGeom>
        </p:spPr>
      </p:pic>
      <p:sp>
        <p:nvSpPr>
          <p:cNvPr id="66" name="文本框 65"/>
          <p:cNvSpPr txBox="1"/>
          <p:nvPr/>
        </p:nvSpPr>
        <p:spPr>
          <a:xfrm>
            <a:off x="381411" y="1208066"/>
            <a:ext cx="4422601" cy="400108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方</a:t>
            </a:r>
            <a:r>
              <a:rPr lang="zh-CN" altLang="en-US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案一：表单携带验证</a:t>
            </a:r>
            <a:r>
              <a:rPr lang="en-US" altLang="zh-CN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token</a:t>
            </a:r>
            <a:endParaRPr lang="zh-HK" altLang="en-US" sz="2000" b="1" dirty="0">
              <a:blipFill>
                <a:blip r:embed="rId3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914399" y="1766377"/>
            <a:ext cx="10672550" cy="1015661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    在</a:t>
            </a:r>
            <a:r>
              <a:rPr lang="en-US" altLang="zh-CN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Session</a:t>
            </a:r>
            <a:r>
              <a:rPr lang="zh-CN" altLang="en-US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中存放特殊标志，当表单页面被请求时，生成一个特殊的字符标志字符串，存放在</a:t>
            </a:r>
            <a:r>
              <a:rPr lang="en-US" altLang="zh-CN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Session</a:t>
            </a:r>
            <a:r>
              <a:rPr lang="zh-CN" altLang="en-US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中，同时放在客户端表单的隐藏域中。接收表单数据时，检测标志字符串是否存在，并立即删除它，然后正常处理数据。</a:t>
            </a:r>
            <a:endParaRPr lang="zh-HK" altLang="en-US" sz="2000" b="1" dirty="0">
              <a:blipFill>
                <a:blip r:embed="rId3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4" name="文本框 72"/>
          <p:cNvSpPr txBox="1"/>
          <p:nvPr/>
        </p:nvSpPr>
        <p:spPr>
          <a:xfrm>
            <a:off x="671013" y="3324496"/>
            <a:ext cx="10672550" cy="1323437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    优点：抵御</a:t>
            </a:r>
            <a:r>
              <a:rPr lang="en-US" altLang="zh-CN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XSCF</a:t>
            </a:r>
            <a:r>
              <a:rPr lang="zh-CN" altLang="en-US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跨站请求伪造攻击；实现简单；</a:t>
            </a:r>
            <a:endParaRPr lang="en-US" altLang="zh-CN" sz="2000" b="1" dirty="0" smtClean="0">
              <a:blipFill>
                <a:blip r:embed="rId3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zh-CN" sz="2000" b="1" dirty="0" smtClean="0">
              <a:blipFill>
                <a:blip r:embed="rId3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zh-HK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zh-HK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   </a:t>
            </a:r>
            <a:r>
              <a:rPr lang="zh-CN" altLang="en-US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缺点：对于多进程的应用，得先共享多进程的</a:t>
            </a:r>
            <a:r>
              <a:rPr lang="en-US" altLang="zh-CN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Session</a:t>
            </a:r>
            <a:r>
              <a:rPr lang="zh-CN" altLang="en-US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，才能应用此方案；需客户端配合实施。</a:t>
            </a:r>
            <a:endParaRPr lang="zh-HK" altLang="en-US" sz="2000" b="1" dirty="0">
              <a:blipFill>
                <a:blip r:embed="rId3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9025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文本框 353"/>
          <p:cNvSpPr txBox="1"/>
          <p:nvPr/>
        </p:nvSpPr>
        <p:spPr>
          <a:xfrm>
            <a:off x="310971" y="331211"/>
            <a:ext cx="1821150" cy="584200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具体策略</a:t>
            </a:r>
            <a:endParaRPr lang="zh-HK" altLang="en-US" sz="3200" b="1" dirty="0">
              <a:blipFill>
                <a:blip r:embed="rId3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21512" y="915411"/>
            <a:ext cx="1800068" cy="93512"/>
            <a:chOff x="2804139" y="4450981"/>
            <a:chExt cx="7078926" cy="223552"/>
          </a:xfrm>
        </p:grpSpPr>
        <p:sp>
          <p:nvSpPr>
            <p:cNvPr id="14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2249058" flipV="1">
            <a:off x="2177155" y="408994"/>
            <a:ext cx="240208" cy="587495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14770" y="1214649"/>
            <a:ext cx="6638925" cy="4646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5586" y="2029820"/>
            <a:ext cx="4352925" cy="2897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524215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文本框 353"/>
          <p:cNvSpPr txBox="1"/>
          <p:nvPr/>
        </p:nvSpPr>
        <p:spPr>
          <a:xfrm>
            <a:off x="310971" y="331211"/>
            <a:ext cx="1821150" cy="584200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具体策略</a:t>
            </a:r>
            <a:endParaRPr lang="zh-HK" altLang="en-US" sz="3200" b="1" dirty="0">
              <a:blipFill>
                <a:blip r:embed="rId3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21512" y="915411"/>
            <a:ext cx="1800068" cy="93512"/>
            <a:chOff x="2804139" y="4450981"/>
            <a:chExt cx="7078926" cy="223552"/>
          </a:xfrm>
        </p:grpSpPr>
        <p:sp>
          <p:nvSpPr>
            <p:cNvPr id="14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2249058" flipV="1">
            <a:off x="2177155" y="408994"/>
            <a:ext cx="240208" cy="587495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312264" y="1131878"/>
            <a:ext cx="9159281" cy="1015661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方</a:t>
            </a:r>
            <a:r>
              <a:rPr lang="zh-CN" altLang="en-US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案二、利用数据库主键冲突（唯一约束）</a:t>
            </a:r>
            <a:endParaRPr lang="en-US" altLang="zh-CN" sz="2000" b="1" dirty="0" smtClean="0">
              <a:blipFill>
                <a:blip r:embed="rId3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zh-HK" sz="2000" b="1" dirty="0" smtClean="0">
              <a:blipFill>
                <a:blip r:embed="rId3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zh-CN" altLang="en-US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例子：用户领取优惠券，且每个用户每张优惠券只能领取一次</a:t>
            </a:r>
            <a:endParaRPr lang="zh-HK" altLang="en-US" sz="2000" b="1" dirty="0">
              <a:blipFill>
                <a:blip r:embed="rId3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文本框 72"/>
          <p:cNvSpPr txBox="1"/>
          <p:nvPr/>
        </p:nvSpPr>
        <p:spPr>
          <a:xfrm>
            <a:off x="300250" y="2912789"/>
            <a:ext cx="10672550" cy="1323437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优</a:t>
            </a:r>
            <a:r>
              <a:rPr lang="zh-CN" altLang="en-US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点：实现简单有效（防止重复数据生成）；对于作为唯一约束来实现的情况无能为力；</a:t>
            </a:r>
            <a:endParaRPr lang="en-US" altLang="zh-CN" sz="2000" b="1" dirty="0" smtClean="0">
              <a:blipFill>
                <a:blip r:embed="rId3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zh-HK" sz="2000" b="1" dirty="0" smtClean="0">
              <a:blipFill>
                <a:blip r:embed="rId3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zh-CN" altLang="en-US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缺点：并未实际解决重复请求的问题，大量重复请求的压力仍然压到数据库系统上，对于本就压力大的系统来说，有时候就是压倒骆驼的最后一根稻草。</a:t>
            </a:r>
            <a:endParaRPr lang="zh-HK" altLang="en-US" sz="2000" b="1" dirty="0">
              <a:blipFill>
                <a:blip r:embed="rId3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34116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文本框 353"/>
          <p:cNvSpPr txBox="1"/>
          <p:nvPr/>
        </p:nvSpPr>
        <p:spPr>
          <a:xfrm>
            <a:off x="310971" y="331211"/>
            <a:ext cx="1821150" cy="584200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具体策略</a:t>
            </a:r>
            <a:endParaRPr lang="zh-HK" altLang="en-US" sz="3200" b="1" dirty="0">
              <a:blipFill>
                <a:blip r:embed="rId3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21512" y="915411"/>
            <a:ext cx="1800068" cy="93512"/>
            <a:chOff x="2804139" y="4450981"/>
            <a:chExt cx="7078926" cy="223552"/>
          </a:xfrm>
        </p:grpSpPr>
        <p:sp>
          <p:nvSpPr>
            <p:cNvPr id="14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2249058" flipV="1">
            <a:off x="2177155" y="408994"/>
            <a:ext cx="240208" cy="587495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393413" y="1008586"/>
            <a:ext cx="4294079" cy="400108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方案三、简单分布式锁</a:t>
            </a:r>
            <a:endParaRPr lang="zh-HK" altLang="en-US" sz="2000" b="1" dirty="0">
              <a:blipFill>
                <a:blip r:embed="rId3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498971" y="1540848"/>
            <a:ext cx="9477541" cy="2554543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本地锁（线程共享）</a:t>
            </a:r>
            <a:endParaRPr lang="en-US" altLang="zh-CN" sz="2000" b="1" dirty="0" smtClean="0">
              <a:blipFill>
                <a:blip r:embed="rId3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zh-CN" sz="2000" b="1" dirty="0" smtClean="0">
              <a:blipFill>
                <a:blip r:embed="rId3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zh-CN" sz="2000" b="1" dirty="0" smtClean="0">
              <a:blipFill>
                <a:blip r:embed="rId3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zh-CN" altLang="en-US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锁的满足条件：</a:t>
            </a:r>
            <a:endParaRPr lang="en-US" altLang="zh-CN" sz="2000" b="1" dirty="0" smtClean="0">
              <a:blipFill>
                <a:blip r:embed="rId3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zh-HK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1</a:t>
            </a:r>
            <a:r>
              <a:rPr lang="zh-CN" altLang="en-US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）存在共享资源（竞争条件）</a:t>
            </a:r>
            <a:endParaRPr lang="en-US" altLang="zh-CN" sz="2000" b="1" dirty="0" smtClean="0">
              <a:blipFill>
                <a:blip r:embed="rId3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zh-HK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2</a:t>
            </a:r>
            <a:r>
              <a:rPr lang="zh-CN" altLang="en-US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）原子性（一个操作或多个操作要么全部执行且执行过程不被打断，要么就不执行</a:t>
            </a:r>
            <a:endParaRPr lang="en-US" altLang="zh-CN" sz="2000" b="1" dirty="0" smtClean="0">
              <a:blipFill>
                <a:blip r:embed="rId3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zh-CN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3</a:t>
            </a:r>
            <a:r>
              <a:rPr lang="zh-CN" altLang="en-US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）可见性（当多个线程同时访问同一个变量时，一个线程修改了这个变量的值，其他线程能够立即看得到修改的值）</a:t>
            </a:r>
            <a:endParaRPr lang="zh-HK" altLang="en-US" sz="2000" b="1" dirty="0">
              <a:blipFill>
                <a:blip r:embed="rId3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3" name="文本框 62"/>
          <p:cNvSpPr txBox="1"/>
          <p:nvPr/>
        </p:nvSpPr>
        <p:spPr>
          <a:xfrm>
            <a:off x="637723" y="4303457"/>
            <a:ext cx="9477541" cy="1631214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具体实现：利用</a:t>
            </a:r>
            <a:r>
              <a:rPr lang="en-US" altLang="zh-CN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Redis</a:t>
            </a:r>
            <a:r>
              <a:rPr lang="zh-CN" altLang="en-US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的</a:t>
            </a:r>
            <a:r>
              <a:rPr lang="en-US" altLang="zh-CN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i</a:t>
            </a:r>
            <a:r>
              <a:rPr lang="en-US" altLang="zh-CN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ncr</a:t>
            </a:r>
            <a:r>
              <a:rPr lang="zh-CN" altLang="en-US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命令的原子性和可见性，把需要共享的资源作为</a:t>
            </a:r>
            <a:r>
              <a:rPr lang="en-US" altLang="zh-CN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key</a:t>
            </a:r>
            <a:r>
              <a:rPr lang="zh-CN" altLang="en-US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存入</a:t>
            </a:r>
            <a:r>
              <a:rPr lang="en-US" altLang="zh-CN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Redis</a:t>
            </a:r>
            <a:r>
              <a:rPr lang="zh-CN" altLang="en-US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中。</a:t>
            </a:r>
            <a:r>
              <a:rPr lang="en-US" altLang="zh-CN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Incr</a:t>
            </a:r>
            <a:r>
              <a:rPr lang="zh-CN" altLang="en-US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命令是可以对</a:t>
            </a:r>
            <a:r>
              <a:rPr lang="en-US" altLang="zh-CN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key</a:t>
            </a:r>
            <a:r>
              <a:rPr lang="zh-CN" altLang="en-US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进行加减法的命令。加锁原则：第一个执行加</a:t>
            </a:r>
            <a:r>
              <a:rPr lang="en-US" altLang="zh-CN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1</a:t>
            </a:r>
            <a:r>
              <a:rPr lang="zh-CN" altLang="en-US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的线程获得锁（从</a:t>
            </a:r>
            <a:r>
              <a:rPr lang="en-US" altLang="zh-CN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0</a:t>
            </a:r>
            <a:r>
              <a:rPr lang="zh-CN" altLang="en-US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开始加），之后获取到的</a:t>
            </a:r>
            <a:r>
              <a:rPr lang="en-US" altLang="zh-CN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key</a:t>
            </a:r>
            <a:r>
              <a:rPr lang="zh-CN" altLang="en-US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值大于等于</a:t>
            </a:r>
            <a:r>
              <a:rPr lang="en-US" altLang="zh-CN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1</a:t>
            </a:r>
            <a:r>
              <a:rPr lang="zh-CN" altLang="en-US" sz="2000" b="1" dirty="0" smtClean="0">
                <a:blipFill>
                  <a:blip r:embed="rId3"/>
                  <a:stretch>
                    <a:fillRect/>
                  </a:stretch>
                </a:blipFill>
                <a:latin typeface="Arial" panose="020B0604020202020204" pitchFamily="34" charset="0"/>
                <a:sym typeface="Arial" panose="020B0604020202020204" pitchFamily="34" charset="0"/>
              </a:rPr>
              <a:t>就代表已加锁，为空则表示未加锁。同时为了防止加锁后，由于进程崩溃未来得及释放锁，加入锁过期机制。</a:t>
            </a:r>
            <a:endParaRPr lang="zh-HK" altLang="en-US" sz="2000" b="1" dirty="0">
              <a:blipFill>
                <a:blip r:embed="rId3"/>
                <a:stretch>
                  <a:fillRect/>
                </a:stretch>
              </a:blip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40658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文本框 353"/>
          <p:cNvSpPr txBox="1"/>
          <p:nvPr/>
        </p:nvSpPr>
        <p:spPr>
          <a:xfrm>
            <a:off x="310971" y="331211"/>
            <a:ext cx="1821150" cy="584200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>
            <a:defPPr>
              <a:defRPr lang="zh-CN"/>
            </a:defPPr>
            <a:lvl1pPr>
              <a:defRPr sz="3200" b="1">
                <a:blipFill>
                  <a:blip r:embed="rId3"/>
                  <a:stretch>
                    <a:fillRect/>
                  </a:stretch>
                </a:blipFill>
                <a:latin typeface="方正硬笔楷书简体" panose="03000509000000000000" pitchFamily="65" charset="-122"/>
                <a:ea typeface="方正硬笔楷书简体" panose="03000509000000000000" pitchFamily="65" charset="-122"/>
                <a:cs typeface="微软雅黑" panose="020B0503020204020204" pitchFamily="34" charset="-122"/>
              </a:defRPr>
            </a:lvl1pPr>
            <a:lvl2pPr marL="742950" indent="-285750">
              <a:defRPr sz="2400"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 sz="2400"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 sz="2400"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 sz="2400"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latin typeface="Century Gothic" panose="020B0502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r>
              <a:rPr lang="zh-CN" altLang="en-US" dirty="0" smtClean="0">
                <a:latin typeface="Arial" panose="020B0604020202020204" pitchFamily="34" charset="0"/>
                <a:sym typeface="Arial" panose="020B0604020202020204" pitchFamily="34" charset="0"/>
              </a:rPr>
              <a:t>具体策略</a:t>
            </a:r>
            <a:endParaRPr lang="zh-HK" alt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21512" y="915411"/>
            <a:ext cx="1800068" cy="93512"/>
            <a:chOff x="2804139" y="4450981"/>
            <a:chExt cx="7078926" cy="223552"/>
          </a:xfrm>
        </p:grpSpPr>
        <p:sp>
          <p:nvSpPr>
            <p:cNvPr id="14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2249058" flipV="1">
            <a:off x="2177155" y="408994"/>
            <a:ext cx="240208" cy="587495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66758" y="377019"/>
            <a:ext cx="7105650" cy="6480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119881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862</Words>
  <Application>Microsoft Office PowerPoint</Application>
  <PresentationFormat>自定义</PresentationFormat>
  <Paragraphs>52</Paragraphs>
  <Slides>10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Arial</vt:lpstr>
      <vt:lpstr>宋体</vt:lpstr>
      <vt:lpstr>微软雅黑</vt:lpstr>
      <vt:lpstr>方正硬笔楷书简体</vt:lpstr>
      <vt:lpstr>等线 Light</vt:lpstr>
      <vt:lpstr>等线</vt:lpstr>
      <vt:lpstr>Office 主题​​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Administrator</cp:lastModifiedBy>
  <cp:revision>46</cp:revision>
  <dcterms:created xsi:type="dcterms:W3CDTF">2016-03-27T07:16:16Z</dcterms:created>
  <dcterms:modified xsi:type="dcterms:W3CDTF">2017-07-31T16:24:46Z</dcterms:modified>
</cp:coreProperties>
</file>